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0" r:id="rId3"/>
    <p:sldId id="271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6E06-AED3-4DC6-9A7C-A67CE11CF9FF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D5E4-3281-47B7-96B7-F47158FFCD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Jeden e-mail, jedna informace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Do jedné zprávy pište pouze jednu informaci, popřípadě sdělení, která spolu souvisejí.</a:t>
            </a:r>
          </a:p>
          <a:p>
            <a:r>
              <a:rPr lang="cs-CZ" dirty="0" smtClean="0"/>
              <a:t>Komplikované například může být přeposílání takových e-mailů dalším osobám nebo jejich zařazení do správné složky.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 hromadnými zprávami opatrně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Při rozesílání hromadného e-mailu se zamyslete, koho se informace skutečně týká a ostatní s ní zbytečně neobtěžujte.</a:t>
            </a:r>
          </a:p>
          <a:p>
            <a:r>
              <a:rPr lang="cs-CZ" dirty="0" smtClean="0"/>
              <a:t>Podobně nakládejte i s položkou odpovědět všem.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Nezapomínejte na odpověď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Vždy odpovídejte na zaslané e-maily, ve kterých dotyčný žádá o schůzku nebo vám zadal nějaký úkol.</a:t>
            </a:r>
          </a:p>
          <a:p>
            <a:r>
              <a:rPr lang="cs-CZ" dirty="0" smtClean="0"/>
              <a:t>To platí i v případech, kdy plníte nějaký úkol.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Příloha v běžných formátech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Přílohu posílejte v běžných formátech, aby ji mohl ve svém počítači každý bez problémů otevřít.</a:t>
            </a:r>
          </a:p>
          <a:p>
            <a:r>
              <a:rPr lang="cs-CZ" dirty="0" smtClean="0"/>
              <a:t>Pro texty je nejvhodnější zvolit formát PDF nebo DOC, pro obrázky JPG.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Použité obrázky jsou z Klipartu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E-mail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Inf8_email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září 2012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názornému vysvětlení pravidel správného psaní e-mailů.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Správně napsaný e - mail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7.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Úvod: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2476872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I elektronická pošta má svá pravidla.</a:t>
            </a:r>
          </a:p>
          <a:p>
            <a:r>
              <a:rPr lang="cs-CZ" dirty="0" smtClean="0"/>
              <a:t>Jejich dodržování výrazně zlepší obraz odesílatele v očích kolegů, nadřízených a hlavně obchodních partnerů.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35896" y="4077072"/>
            <a:ext cx="2952328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Stačí jeden e-mail a můžete se ztrapnit. 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Pozor na překlepy, gramatické a stylistické chyby!</a:t>
            </a:r>
            <a:endParaRPr lang="cs-CZ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C:\Documents and Settings\uzivatel\Local Settings\Temporary Internet Files\Content.IE5\LL48AXGA\MP90031554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3122025" cy="2232248"/>
          </a:xfrm>
          <a:prstGeom prst="rect">
            <a:avLst/>
          </a:prstGeom>
          <a:noFill/>
        </p:spPr>
      </p:pic>
      <p:pic>
        <p:nvPicPr>
          <p:cNvPr id="1027" name="Picture 3" descr="C:\Documents and Settings\uzivatel\Local Settings\Temporary Internet Files\Content.IE5\DA3UVOIR\MC90041366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77072"/>
            <a:ext cx="2185490" cy="2318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esportshop.cz/db/wysiwyg/Image/normalfo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710370">
            <a:off x="1005834" y="1124101"/>
            <a:ext cx="476250" cy="1343025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298535">
            <a:off x="1619841" y="3612246"/>
            <a:ext cx="506496" cy="142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251520" y="2204864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1. Jasný předmět</a:t>
            </a:r>
            <a:br>
              <a:rPr lang="cs-CZ" dirty="0" smtClean="0"/>
            </a:br>
            <a:r>
              <a:rPr lang="cs-CZ" dirty="0" smtClean="0"/>
              <a:t>zprávy.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869160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2. Stručný, přesný a výstižný text.</a:t>
            </a:r>
            <a:endParaRPr lang="cs-CZ" dirty="0"/>
          </a:p>
        </p:txBody>
      </p:sp>
      <p:pic>
        <p:nvPicPr>
          <p:cNvPr id="7" name="Picture 2" descr="http://www.esportshop.cz/db/wysiwyg/Image/normalfo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850635">
            <a:off x="3450547" y="435136"/>
            <a:ext cx="476250" cy="1343025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599887">
            <a:off x="3750171" y="2577214"/>
            <a:ext cx="506496" cy="142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 descr="http://www.esportshop.cz/db/wysiwyg/Image/normalfo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771369">
            <a:off x="5970827" y="723169"/>
            <a:ext cx="476250" cy="1343025"/>
          </a:xfrm>
          <a:prstGeom prst="rect">
            <a:avLst/>
          </a:prstGeom>
          <a:noFill/>
        </p:spPr>
      </p:pic>
      <p:pic>
        <p:nvPicPr>
          <p:cNvPr id="10" name="Picture 2" descr="http://www.esportshop.cz/db/wysiwyg/Image/normalfo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771369">
            <a:off x="7835458" y="1914497"/>
            <a:ext cx="476250" cy="1343025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915162">
            <a:off x="6558482" y="3585326"/>
            <a:ext cx="506496" cy="142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ovéPole 11"/>
          <p:cNvSpPr txBox="1"/>
          <p:nvPr/>
        </p:nvSpPr>
        <p:spPr>
          <a:xfrm>
            <a:off x="2699792" y="1484784"/>
            <a:ext cx="216024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3. Oslovení, poděkování, podpis.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31840" y="4221088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4. Jeden e-mail, jedna informace.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2276872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5. S hromadnými zprávami opatrně.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580112" y="5013176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6. Nezapomínejte na odpověď.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876256" y="3356992"/>
            <a:ext cx="201622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7. Příloha v běžných formátech.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Jasný předmět e-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mailové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zprávy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Předmět zprávy rozhoduje o dalším osudu vašeho e-mailu.</a:t>
            </a:r>
          </a:p>
          <a:p>
            <a:r>
              <a:rPr lang="cs-CZ" dirty="0" smtClean="0"/>
              <a:t>Jeho jasné a stručné pojmenování pomůže k včasnému vyřízení vaší žádosti.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Stručný, přesný a výstižný text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Nikdo rád nečte dlouhé texty.</a:t>
            </a:r>
          </a:p>
          <a:p>
            <a:r>
              <a:rPr lang="cs-CZ" dirty="0" smtClean="0"/>
              <a:t>Čím je text delší, tím menší pozornost věnuje adresát jeho obsahu.</a:t>
            </a:r>
          </a:p>
          <a:p>
            <a:r>
              <a:rPr lang="cs-CZ" dirty="0" smtClean="0"/>
              <a:t>Snažte se být struční.</a:t>
            </a:r>
          </a:p>
          <a:p>
            <a:r>
              <a:rPr lang="cs-CZ" dirty="0" smtClean="0"/>
              <a:t>Odborníci tvrdí, že víc jak tři řádky lidé nečtou nebo jen zběžně.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Oslovení, poděkování a podpis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I když e-maily často píšete ve spěchu, měli byste si najít chvilku na to napsat pozdrav nebo poděkování.</a:t>
            </a:r>
          </a:p>
          <a:p>
            <a:r>
              <a:rPr lang="cs-CZ" dirty="0" smtClean="0"/>
              <a:t>Na závěr zpráv nezapomeňte podpis nebo připojte vizitku.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439</Words>
  <Application>Microsoft Office PowerPoint</Application>
  <PresentationFormat>Předvádění na obrazovce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Správně napsaný e - mail</vt:lpstr>
      <vt:lpstr>Úvod:</vt:lpstr>
      <vt:lpstr>Prezentace aplikace PowerPoint</vt:lpstr>
      <vt:lpstr>Jasný předmět e-mailové zprávy</vt:lpstr>
      <vt:lpstr>Stručný, přesný a výstižný text</vt:lpstr>
      <vt:lpstr>Oslovení, poděkování a podpis</vt:lpstr>
      <vt:lpstr>Jeden e-mail, jedna informace</vt:lpstr>
      <vt:lpstr>S hromadnými zprávami opatrně</vt:lpstr>
      <vt:lpstr>Nezapomínejte na odpověď</vt:lpstr>
      <vt:lpstr>Příloha v běžných formátech</vt:lpstr>
      <vt:lpstr>Zdroje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ZŠ, Týn nad Vltavou, Malá Strana</cp:lastModifiedBy>
  <cp:revision>16</cp:revision>
  <dcterms:created xsi:type="dcterms:W3CDTF">2010-12-15T11:28:53Z</dcterms:created>
  <dcterms:modified xsi:type="dcterms:W3CDTF">2013-12-16T13:17:20Z</dcterms:modified>
</cp:coreProperties>
</file>