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6" r:id="rId2"/>
    <p:sldId id="26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9" r:id="rId13"/>
    <p:sldId id="270" r:id="rId14"/>
    <p:sldId id="268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501" autoAdjust="0"/>
  </p:normalViewPr>
  <p:slideViewPr>
    <p:cSldViewPr snapToGrid="0">
      <p:cViewPr varScale="1">
        <p:scale>
          <a:sx n="88" d="100"/>
          <a:sy n="88" d="100"/>
        </p:scale>
        <p:origin x="65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0581C-308E-4B9C-A47C-048B288B65B9}" type="datetimeFigureOut">
              <a:rPr lang="cs-CZ" smtClean="0"/>
              <a:t>26.2.2015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C76ED-5D0E-4960-BAC8-F681C5EA0B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669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C76ED-5D0E-4960-BAC8-F681C5EA0BD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796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28A5-276C-4F68-BFC2-90A05896179D}" type="datetimeFigureOut">
              <a:rPr lang="cs-CZ" smtClean="0"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AAEC-CE67-40BF-817D-19BEFB630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39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28A5-276C-4F68-BFC2-90A05896179D}" type="datetimeFigureOut">
              <a:rPr lang="cs-CZ" smtClean="0"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AAEC-CE67-40BF-817D-19BEFB630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60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28A5-276C-4F68-BFC2-90A05896179D}" type="datetimeFigureOut">
              <a:rPr lang="cs-CZ" smtClean="0"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AAEC-CE67-40BF-817D-19BEFB630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419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28A5-276C-4F68-BFC2-90A05896179D}" type="datetimeFigureOut">
              <a:rPr lang="cs-CZ" smtClean="0"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AAEC-CE67-40BF-817D-19BEFB630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64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28A5-276C-4F68-BFC2-90A05896179D}" type="datetimeFigureOut">
              <a:rPr lang="cs-CZ" smtClean="0"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AAEC-CE67-40BF-817D-19BEFB630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33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28A5-276C-4F68-BFC2-90A05896179D}" type="datetimeFigureOut">
              <a:rPr lang="cs-CZ" smtClean="0"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AAEC-CE67-40BF-817D-19BEFB630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81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28A5-276C-4F68-BFC2-90A05896179D}" type="datetimeFigureOut">
              <a:rPr lang="cs-CZ" smtClean="0"/>
              <a:t>26.2.2015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AAEC-CE67-40BF-817D-19BEFB630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372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28A5-276C-4F68-BFC2-90A05896179D}" type="datetimeFigureOut">
              <a:rPr lang="cs-CZ" smtClean="0"/>
              <a:t>26.2.2015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AAEC-CE67-40BF-817D-19BEFB630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08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28A5-276C-4F68-BFC2-90A05896179D}" type="datetimeFigureOut">
              <a:rPr lang="cs-CZ" smtClean="0"/>
              <a:t>26.2.2015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AAEC-CE67-40BF-817D-19BEFB630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79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28A5-276C-4F68-BFC2-90A05896179D}" type="datetimeFigureOut">
              <a:rPr lang="cs-CZ" smtClean="0"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AAEC-CE67-40BF-817D-19BEFB630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90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28A5-276C-4F68-BFC2-90A05896179D}" type="datetimeFigureOut">
              <a:rPr lang="cs-CZ" smtClean="0"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AAEC-CE67-40BF-817D-19BEFB630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35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28A5-276C-4F68-BFC2-90A05896179D}" type="datetimeFigureOut">
              <a:rPr lang="cs-CZ" smtClean="0"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0AAEC-CE67-40BF-817D-19BEFB630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29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09800" y="2130427"/>
            <a:ext cx="7772400" cy="130946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tx2">
                    <a:lumMod val="50000"/>
                  </a:schemeClr>
                </a:solidFill>
              </a:rPr>
              <a:t>Aktivní škola - podpora, zlepšení kvality vzdělávání a výuky na základní škole</a:t>
            </a:r>
            <a:endParaRPr lang="cs-CZ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999656" y="4365104"/>
            <a:ext cx="6400800" cy="97156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Tento projekt je spolufinancován Evropským sociálním fondem a státním rozpočtem České republiky.</a:t>
            </a:r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ZŠ Týn nad Vltavou, Malá Strana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620689"/>
            <a:ext cx="6192688" cy="110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835860" y="343988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CZ.1.07/1.1.14/02.0049</a:t>
            </a:r>
          </a:p>
        </p:txBody>
      </p:sp>
    </p:spTree>
    <p:extLst>
      <p:ext uri="{BB962C8B-B14F-4D97-AF65-F5344CB8AC3E}">
        <p14:creationId xmlns:p14="http://schemas.microsoft.com/office/powerpoint/2010/main" val="3410225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Obrázky, grafy, schéma 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dobré oživit prezentaci pomocí obrázků.</a:t>
            </a:r>
            <a:br>
              <a:rPr lang="cs-CZ" dirty="0" smtClean="0"/>
            </a:br>
            <a:r>
              <a:rPr lang="cs-CZ" dirty="0" smtClean="0"/>
              <a:t>např. z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Klipartu</a:t>
            </a:r>
            <a:r>
              <a:rPr lang="cs-CZ" dirty="0" smtClean="0"/>
              <a:t> – karta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Vložení</a:t>
            </a:r>
            <a:r>
              <a:rPr lang="cs-CZ" dirty="0" smtClean="0"/>
              <a:t>, skupina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Obrázky</a:t>
            </a:r>
            <a:r>
              <a:rPr lang="cs-CZ" dirty="0" smtClean="0"/>
              <a:t>,</a:t>
            </a:r>
            <a:br>
              <a:rPr lang="cs-CZ" dirty="0" smtClean="0"/>
            </a:b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Online obrázky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999" y="365125"/>
            <a:ext cx="2336800" cy="35052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841" y="2872922"/>
            <a:ext cx="4488317" cy="359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73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Vkládání a mazání snímků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snímek vkládáme vždy na označené místo, snímek můžeme libovolně tažením přesunovat, označený snímek můžeme smazat klávesou </a:t>
            </a:r>
            <a:r>
              <a:rPr lang="cs-CZ" dirty="0" err="1" smtClean="0"/>
              <a:t>Delete</a:t>
            </a:r>
            <a:r>
              <a:rPr lang="cs-CZ" dirty="0" smtClean="0"/>
              <a:t> – karta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Domů</a:t>
            </a:r>
            <a:r>
              <a:rPr lang="cs-CZ" dirty="0" smtClean="0"/>
              <a:t>, skupina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Snímky</a:t>
            </a:r>
          </a:p>
          <a:p>
            <a:r>
              <a:rPr lang="cs-CZ" dirty="0"/>
              <a:t>s</a:t>
            </a:r>
            <a:r>
              <a:rPr lang="cs-CZ" dirty="0" smtClean="0"/>
              <a:t>nímky lze také kopírovat – označit snímek,</a:t>
            </a:r>
            <a:br>
              <a:rPr lang="cs-CZ" dirty="0" smtClean="0"/>
            </a:br>
            <a:r>
              <a:rPr lang="cs-CZ" dirty="0" smtClean="0"/>
              <a:t>CTRL+C, klepnout mezi snímky a CTRL+V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157" y="2755561"/>
            <a:ext cx="3641643" cy="372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64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Poznámky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88167"/>
            <a:ext cx="10515600" cy="4351338"/>
          </a:xfrm>
        </p:spPr>
        <p:txBody>
          <a:bodyPr/>
          <a:lstStyle/>
          <a:p>
            <a:r>
              <a:rPr lang="cs-CZ" dirty="0"/>
              <a:t>k</a:t>
            </a:r>
            <a:r>
              <a:rPr lang="cs-CZ" dirty="0" smtClean="0"/>
              <a:t>e každému snímku si můžeme napsat poznámky, abychom nezapomněli něco důležitého říci</a:t>
            </a:r>
            <a:br>
              <a:rPr lang="cs-CZ" dirty="0" smtClean="0"/>
            </a:br>
            <a:r>
              <a:rPr lang="cs-CZ" dirty="0" smtClean="0"/>
              <a:t>karta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Zobrazení</a:t>
            </a:r>
            <a:r>
              <a:rPr lang="cs-CZ" dirty="0" smtClean="0"/>
              <a:t>, skupina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Zobrazení prezentací</a:t>
            </a:r>
            <a:r>
              <a:rPr lang="cs-CZ" dirty="0" smtClean="0"/>
              <a:t>,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 Poznámky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006" y="2813730"/>
            <a:ext cx="6466794" cy="376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78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Uložení a spuštění prezentace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09940"/>
            <a:ext cx="10515600" cy="4351338"/>
          </a:xfrm>
        </p:spPr>
        <p:txBody>
          <a:bodyPr/>
          <a:lstStyle/>
          <a:p>
            <a:r>
              <a:rPr lang="cs-CZ" dirty="0" smtClean="0"/>
              <a:t>Doporučuji uložit jako Prezentace aplikace PowerPoint.</a:t>
            </a:r>
          </a:p>
          <a:p>
            <a:r>
              <a:rPr lang="cs-CZ" dirty="0" smtClean="0"/>
              <a:t>Spuštění pomocí </a:t>
            </a:r>
            <a:br>
              <a:rPr lang="cs-CZ" dirty="0" smtClean="0"/>
            </a:br>
            <a:r>
              <a:rPr lang="cs-CZ" dirty="0" smtClean="0"/>
              <a:t>klávesy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F5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015" y="2069646"/>
            <a:ext cx="7896900" cy="460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93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Zdroje: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991544" y="4077073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>
                <a:solidFill>
                  <a:prstClr val="black"/>
                </a:solidFill>
              </a:rPr>
              <a:t>Prohlašuji, že při tvorbě výukového materiálu jsem respektoval(a) všeobecně užívané právní a morální zvyklosti, autorská a jiná práva třetích osob, zejména práva duševního vlastnictví (např. práva k obchodní firmě, autorská práva k software, k filmovým, hudebním a fotografickým dílům nebo práva k ochranným známkám) dle zákona 121/2000 Sb. (autorský zákon). Nesu veškerou právní odpovědnost za obsah a původ svého díla.</a:t>
            </a:r>
            <a:endParaRPr lang="cs-CZ" dirty="0">
              <a:solidFill>
                <a:prstClr val="black"/>
              </a:solidFill>
            </a:endParaRPr>
          </a:p>
          <a:p>
            <a:pPr algn="just"/>
            <a:r>
              <a:rPr lang="cs-CZ" b="1" dirty="0">
                <a:solidFill>
                  <a:prstClr val="black"/>
                </a:solidFill>
              </a:rPr>
              <a:t>Dávám souhlas, aby moje dílo bylo dáno k dispozici veřejnosti k účelům volného užití (§ 30 odst. 1 zákona 121/2000 Sb.), tj. že k uvedeným účelům může být kýmkoliv zveřejňováno, používáno, upravováno a uchováváno.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lastní práce, obrázky pořízeny pomocí výstřižků či </a:t>
            </a:r>
            <a:r>
              <a:rPr lang="cs-CZ" dirty="0" err="1" smtClean="0"/>
              <a:t>printscreenů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095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ZŠ Týn nad Vltavou, Malá Strana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279576" y="908721"/>
            <a:ext cx="76328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Název materiálu: </a:t>
            </a:r>
            <a:r>
              <a:rPr lang="cs-CZ" dirty="0" smtClean="0"/>
              <a:t>Inf7_PPT13_seznameni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Vzdělávací oblast: Informační a komunikační technologie</a:t>
            </a:r>
          </a:p>
          <a:p>
            <a:endParaRPr lang="cs-CZ" dirty="0"/>
          </a:p>
          <a:p>
            <a:r>
              <a:rPr lang="cs-CZ" dirty="0"/>
              <a:t>Vzdělávací obor: </a:t>
            </a:r>
            <a:r>
              <a:rPr lang="cs-CZ" dirty="0" smtClean="0"/>
              <a:t>Informatika</a:t>
            </a:r>
            <a:endParaRPr lang="cs-CZ" dirty="0"/>
          </a:p>
          <a:p>
            <a:endParaRPr lang="cs-CZ" dirty="0"/>
          </a:p>
          <a:p>
            <a:r>
              <a:rPr lang="cs-CZ" dirty="0"/>
              <a:t>Název sady: Sada pro technické, přírodovědné a jazykově zaměřené předměty</a:t>
            </a:r>
          </a:p>
          <a:p>
            <a:endParaRPr lang="cs-CZ" dirty="0"/>
          </a:p>
          <a:p>
            <a:r>
              <a:rPr lang="cs-CZ" dirty="0"/>
              <a:t>Ročník: </a:t>
            </a:r>
            <a:r>
              <a:rPr lang="cs-CZ" dirty="0" smtClean="0"/>
              <a:t>7.</a:t>
            </a:r>
            <a:endParaRPr lang="cs-CZ" dirty="0"/>
          </a:p>
          <a:p>
            <a:endParaRPr lang="cs-CZ" dirty="0"/>
          </a:p>
          <a:p>
            <a:r>
              <a:rPr lang="cs-CZ" dirty="0"/>
              <a:t>Autor: Mgr. Marcela Kubátová</a:t>
            </a:r>
          </a:p>
          <a:p>
            <a:endParaRPr lang="cs-CZ" dirty="0"/>
          </a:p>
          <a:p>
            <a:r>
              <a:rPr lang="cs-CZ" dirty="0"/>
              <a:t>Datum ověření: listopad 2014</a:t>
            </a:r>
          </a:p>
          <a:p>
            <a:endParaRPr lang="cs-CZ" dirty="0"/>
          </a:p>
          <a:p>
            <a:r>
              <a:rPr lang="cs-CZ" dirty="0"/>
              <a:t>Anotace: výukový materiál slouží ke zvládnutí základních postupů při ovládání MS </a:t>
            </a:r>
            <a:r>
              <a:rPr lang="cs-CZ" dirty="0" smtClean="0"/>
              <a:t>PowerPoint </a:t>
            </a:r>
            <a:r>
              <a:rPr lang="cs-CZ" dirty="0"/>
              <a:t>2013, je určen pro e-</a:t>
            </a:r>
            <a:r>
              <a:rPr lang="cs-CZ" dirty="0" err="1"/>
              <a:t>learning</a:t>
            </a:r>
            <a:r>
              <a:rPr lang="cs-CZ" dirty="0"/>
              <a:t> na webové stránce školy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0822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646227" cy="2387600"/>
          </a:xfrm>
        </p:spPr>
        <p:txBody>
          <a:bodyPr/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PowerPoint 2013 - seznámení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Informatika 7. ročník</a:t>
            </a:r>
          </a:p>
          <a:p>
            <a:r>
              <a:rPr lang="cs-CZ" dirty="0" smtClean="0"/>
              <a:t>Mgr. Marcela Kubátová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511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Otevření nové prezentace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 otevřením PowerPointu si můžeme vybrat z daných šablon:</a:t>
            </a:r>
            <a:br>
              <a:rPr lang="cs-CZ" dirty="0" smtClean="0"/>
            </a:br>
            <a:r>
              <a:rPr lang="cs-CZ" dirty="0" smtClean="0"/>
              <a:t>prázdnou prezentaci</a:t>
            </a:r>
            <a:br>
              <a:rPr lang="cs-CZ" dirty="0" smtClean="0"/>
            </a:br>
            <a:r>
              <a:rPr lang="cs-CZ" dirty="0" smtClean="0"/>
              <a:t>fotoalbum</a:t>
            </a:r>
            <a:br>
              <a:rPr lang="cs-CZ" dirty="0" smtClean="0"/>
            </a:br>
            <a:r>
              <a:rPr lang="cs-CZ" dirty="0" smtClean="0"/>
              <a:t>obchodní prezentaci</a:t>
            </a:r>
            <a:br>
              <a:rPr lang="cs-CZ" dirty="0" smtClean="0"/>
            </a:br>
            <a:r>
              <a:rPr lang="cs-CZ" dirty="0" smtClean="0"/>
              <a:t>kalendář</a:t>
            </a:r>
            <a:br>
              <a:rPr lang="cs-CZ" dirty="0" smtClean="0"/>
            </a:br>
            <a:r>
              <a:rPr lang="cs-CZ" dirty="0" smtClean="0"/>
              <a:t>grafy a diagramy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865" y="2719821"/>
            <a:ext cx="7441029" cy="34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48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Hlavní zásady pro prezentaci: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prezentace má titulní a závěrečný snímek</a:t>
            </a:r>
          </a:p>
          <a:p>
            <a:r>
              <a:rPr lang="cs-CZ" dirty="0" smtClean="0"/>
              <a:t>každý snímek má své téma</a:t>
            </a:r>
          </a:p>
          <a:p>
            <a:r>
              <a:rPr lang="cs-CZ" dirty="0" smtClean="0"/>
              <a:t>každý snímek má svůj nadpis</a:t>
            </a:r>
          </a:p>
          <a:p>
            <a:r>
              <a:rPr lang="cs-CZ" dirty="0" smtClean="0"/>
              <a:t>texty nejsou dlouhé, jsou spíše heslovité</a:t>
            </a:r>
          </a:p>
          <a:p>
            <a:r>
              <a:rPr lang="cs-CZ" dirty="0" smtClean="0"/>
              <a:t>prohlížení zpříjemňují animace či přechody mezi snímky</a:t>
            </a:r>
          </a:p>
          <a:p>
            <a:r>
              <a:rPr lang="cs-CZ" dirty="0" smtClean="0"/>
              <a:t>obrázky, grafy, schéma vždy upoutají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7206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Osnova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Než začneme s tvorbou prezentace, je dobré si připravit, o čem budou jednotlivé snímky, pak jde práce rychleji od ruky.</a:t>
            </a:r>
          </a:p>
          <a:p>
            <a:r>
              <a:rPr lang="cs-CZ" dirty="0" smtClean="0"/>
              <a:t>Pracovat můžeme s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Osnovou</a:t>
            </a:r>
            <a:r>
              <a:rPr lang="cs-CZ" dirty="0" smtClean="0"/>
              <a:t> – karta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Zobrazení</a:t>
            </a:r>
            <a:r>
              <a:rPr lang="cs-CZ" dirty="0" smtClean="0"/>
              <a:t>, skupina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Zobrazení</a:t>
            </a:r>
            <a:r>
              <a:rPr lang="cs-CZ" dirty="0" smtClean="0"/>
              <a:t>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prezentací</a:t>
            </a:r>
            <a:r>
              <a:rPr lang="cs-CZ" dirty="0" smtClean="0"/>
              <a:t> (přepínat se můžeme z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Normálního zobrazení prezentace</a:t>
            </a:r>
            <a:r>
              <a:rPr lang="cs-CZ" dirty="0" smtClean="0"/>
              <a:t>, přes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Zobrazení osnovy</a:t>
            </a:r>
            <a:r>
              <a:rPr lang="cs-CZ" dirty="0" smtClean="0"/>
              <a:t>,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Řazení snímků</a:t>
            </a:r>
            <a:r>
              <a:rPr lang="cs-CZ" dirty="0" smtClean="0"/>
              <a:t>,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Poznámky</a:t>
            </a:r>
            <a:r>
              <a:rPr lang="cs-CZ" dirty="0" smtClean="0"/>
              <a:t> </a:t>
            </a:r>
            <a:r>
              <a:rPr lang="cs-CZ" dirty="0"/>
              <a:t>a</a:t>
            </a:r>
            <a:r>
              <a:rPr lang="cs-CZ" dirty="0" smtClean="0"/>
              <a:t>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Zobrazení pro čtení</a:t>
            </a:r>
            <a:r>
              <a:rPr lang="cs-CZ" dirty="0" smtClean="0"/>
              <a:t>).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146" y="4131128"/>
            <a:ext cx="3171825" cy="236296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742" y="4131128"/>
            <a:ext cx="4704669" cy="243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31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Nastavené styly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Aby byla prezentace poutavá, můžeme zvolit barevná pozadí z Motivů a Variant – karta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Návrh</a:t>
            </a:r>
            <a:r>
              <a:rPr lang="cs-CZ" dirty="0" smtClean="0"/>
              <a:t>, skupina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Motivy</a:t>
            </a:r>
            <a:r>
              <a:rPr lang="cs-CZ" dirty="0" smtClean="0"/>
              <a:t> nebo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Varianty</a:t>
            </a:r>
            <a:r>
              <a:rPr lang="cs-CZ" dirty="0" smtClean="0"/>
              <a:t>.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05" y="3265778"/>
            <a:ext cx="10549518" cy="275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89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Rozložení snímku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 snímku si můžeme vybrat různá rozložení – karta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Domů</a:t>
            </a:r>
            <a:r>
              <a:rPr lang="cs-CZ" dirty="0" smtClean="0"/>
              <a:t>, skupina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Snímky</a:t>
            </a:r>
            <a:r>
              <a:rPr lang="cs-CZ" dirty="0" smtClean="0"/>
              <a:t>,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Rozložení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Přednastavená textová pole</a:t>
            </a:r>
            <a:r>
              <a:rPr lang="cs-CZ" dirty="0"/>
              <a:t> </a:t>
            </a:r>
            <a:r>
              <a:rPr lang="cs-CZ" dirty="0" smtClean="0"/>
              <a:t>můžeme libovolně měnit. Můžeme textová pole přidávat či ubírat.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87312"/>
            <a:ext cx="4191000" cy="28460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65966"/>
            <a:ext cx="4803974" cy="284593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483825"/>
            <a:ext cx="6871607" cy="1043260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10765971" y="483825"/>
            <a:ext cx="348343" cy="5216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9296400" y="130629"/>
            <a:ext cx="235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ikona textového pole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35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Textové pole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86139"/>
            <a:ext cx="10515600" cy="4351338"/>
          </a:xfrm>
        </p:spPr>
        <p:txBody>
          <a:bodyPr/>
          <a:lstStyle/>
          <a:p>
            <a:r>
              <a:rPr lang="cs-CZ" dirty="0" smtClean="0"/>
              <a:t>ikonu pro textové pole najdeme na kartě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Domů</a:t>
            </a:r>
            <a:r>
              <a:rPr lang="cs-CZ" dirty="0" smtClean="0"/>
              <a:t>, skupina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Kreslení</a:t>
            </a:r>
            <a:b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cs-CZ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cs-CZ" dirty="0" smtClean="0"/>
              <a:t>V textovém poli je přednastaveno Písmo, vše se dá ale změnit.</a:t>
            </a:r>
          </a:p>
          <a:p>
            <a:r>
              <a:rPr lang="cs-CZ" dirty="0" smtClean="0"/>
              <a:t>Textové pole můžeme orámovat i vybarvovat – karta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Domů</a:t>
            </a:r>
            <a:r>
              <a:rPr lang="cs-CZ" dirty="0" smtClean="0"/>
              <a:t>, skupina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Kreslení</a:t>
            </a:r>
            <a:r>
              <a:rPr lang="cs-CZ" dirty="0" smtClean="0"/>
              <a:t>,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Výplň obrazce</a:t>
            </a:r>
            <a:r>
              <a:rPr lang="cs-CZ" dirty="0" smtClean="0"/>
              <a:t>,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Obrys obrazce</a:t>
            </a:r>
            <a:r>
              <a:rPr lang="cs-CZ" dirty="0" smtClean="0"/>
              <a:t>. Nezapomeň si prvně textové pole označit, pokud v něm budeš dělat změny.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736" y="2572544"/>
            <a:ext cx="9410700" cy="1428750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9024257" y="2743200"/>
            <a:ext cx="435429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196" y="5299302"/>
            <a:ext cx="35623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651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507</Words>
  <Application>Microsoft Office PowerPoint</Application>
  <PresentationFormat>Širokoúhlá obrazovka</PresentationFormat>
  <Paragraphs>64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Aktivní škola - podpora, zlepšení kvality vzdělávání a výuky na základní škole</vt:lpstr>
      <vt:lpstr>Prezentace aplikace PowerPoint</vt:lpstr>
      <vt:lpstr>PowerPoint 2013 - seznámení</vt:lpstr>
      <vt:lpstr>Otevření nové prezentace</vt:lpstr>
      <vt:lpstr>Hlavní zásady pro prezentaci:</vt:lpstr>
      <vt:lpstr>Osnova </vt:lpstr>
      <vt:lpstr>Nastavené styly</vt:lpstr>
      <vt:lpstr>Rozložení snímku</vt:lpstr>
      <vt:lpstr>Textové pole</vt:lpstr>
      <vt:lpstr>Obrázky, grafy, schéma </vt:lpstr>
      <vt:lpstr>Vkládání a mazání snímků</vt:lpstr>
      <vt:lpstr>Poznámky</vt:lpstr>
      <vt:lpstr>Uložení a spuštění prezentace</vt:lpstr>
      <vt:lpstr>Zdroje: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2013 - seznámení</dc:title>
  <dc:creator>Marcela Kubátová</dc:creator>
  <cp:lastModifiedBy>Marcela Kubátová</cp:lastModifiedBy>
  <cp:revision>11</cp:revision>
  <dcterms:created xsi:type="dcterms:W3CDTF">2014-11-19T09:52:10Z</dcterms:created>
  <dcterms:modified xsi:type="dcterms:W3CDTF">2015-02-26T12:55:37Z</dcterms:modified>
</cp:coreProperties>
</file>