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59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2" autoAdjust="0"/>
    <p:restoredTop sz="94660"/>
  </p:normalViewPr>
  <p:slideViewPr>
    <p:cSldViewPr snapToGrid="0">
      <p:cViewPr varScale="1">
        <p:scale>
          <a:sx n="87" d="100"/>
          <a:sy n="87" d="100"/>
        </p:scale>
        <p:origin x="9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55DBA-7061-445B-9502-991328D77044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9D099-F6DF-4CE2-842B-504562D513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6922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55DBA-7061-445B-9502-991328D77044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9D099-F6DF-4CE2-842B-504562D513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5079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55DBA-7061-445B-9502-991328D77044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9D099-F6DF-4CE2-842B-504562D513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7048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55DBA-7061-445B-9502-991328D77044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9D099-F6DF-4CE2-842B-504562D513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4094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55DBA-7061-445B-9502-991328D77044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9D099-F6DF-4CE2-842B-504562D513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6339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55DBA-7061-445B-9502-991328D77044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9D099-F6DF-4CE2-842B-504562D513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538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55DBA-7061-445B-9502-991328D77044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9D099-F6DF-4CE2-842B-504562D513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727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55DBA-7061-445B-9502-991328D77044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9D099-F6DF-4CE2-842B-504562D513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3249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55DBA-7061-445B-9502-991328D77044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9D099-F6DF-4CE2-842B-504562D513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7275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55DBA-7061-445B-9502-991328D77044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9D099-F6DF-4CE2-842B-504562D513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806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55DBA-7061-445B-9502-991328D77044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9D099-F6DF-4CE2-842B-504562D513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137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55DBA-7061-445B-9502-991328D77044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9D099-F6DF-4CE2-842B-504562D513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6932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5" Type="http://schemas.openxmlformats.org/officeDocument/2006/relationships/slide" Target="slide10.xml"/><Relationship Id="rId4" Type="http://schemas.openxmlformats.org/officeDocument/2006/relationships/slide" Target="slide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slide" Target="slid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2119896"/>
            <a:ext cx="7772400" cy="1427895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chemeClr val="tx2">
                    <a:lumMod val="50000"/>
                  </a:schemeClr>
                </a:solidFill>
              </a:rPr>
              <a:t>Aktivní škola - podpora, zlepšení kvality vzdělávání a výuky na základní škole</a:t>
            </a:r>
            <a:endParaRPr lang="cs-CZ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999656" y="4365104"/>
            <a:ext cx="6400800" cy="97156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Tento projekt je spolufinancován Evropským sociálním fondem a státním rozpočtem </a:t>
            </a:r>
            <a:r>
              <a:rPr lang="cs-CZ" dirty="0"/>
              <a:t>České republiky.</a:t>
            </a:r>
            <a:endParaRPr lang="cs-CZ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ZŠ Týn nad Vltavou, Malá Strana</a:t>
            </a:r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672" y="620689"/>
            <a:ext cx="6192688" cy="1105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4727848" y="3789040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CZ.1.07/1.1.14/02.0049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56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Přechody snímků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přechod mezi snímky opět existuje mnoho efektů – karta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Přechody</a:t>
            </a:r>
            <a:r>
              <a:rPr lang="cs-CZ" dirty="0" smtClean="0"/>
              <a:t>, opět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Možnosti efektu</a:t>
            </a:r>
            <a:r>
              <a:rPr lang="cs-CZ" dirty="0" smtClean="0"/>
              <a:t>, s nastavením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Doby trvání</a:t>
            </a:r>
            <a:r>
              <a:rPr lang="cs-CZ" dirty="0" smtClean="0"/>
              <a:t> či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Zvuků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1529" y="2844054"/>
            <a:ext cx="9488941" cy="3467846"/>
          </a:xfrm>
          <a:prstGeom prst="rect">
            <a:avLst/>
          </a:prstGeom>
        </p:spPr>
      </p:pic>
      <p:sp>
        <p:nvSpPr>
          <p:cNvPr id="5" name="Tlačítko akce: Domů 4">
            <a:hlinkClick r:id="rId3" action="ppaction://hlinksldjump" highlightClick="1"/>
          </p:cNvPr>
          <p:cNvSpPr/>
          <p:nvPr/>
        </p:nvSpPr>
        <p:spPr>
          <a:xfrm>
            <a:off x="11160087" y="5938092"/>
            <a:ext cx="550843" cy="572877"/>
          </a:xfrm>
          <a:prstGeom prst="actionButtonHom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00473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Automatický chod prezentace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spuštěnou prezentaci můžeme ovládat myší či klávesnicí nebo pomocí ovládacích symbolů (dole vlevo na každém snímku; máme zde možnost tužky)</a:t>
            </a:r>
          </a:p>
          <a:p>
            <a:r>
              <a:rPr lang="cs-CZ" dirty="0" smtClean="0"/>
              <a:t>Pokud se má prezentace spouštět bez našeho zásahu, nastavíme automatické prezentování či nekonečnou smyčku, pak musíme nastavit:</a:t>
            </a:r>
            <a:br>
              <a:rPr lang="cs-CZ" dirty="0" smtClean="0"/>
            </a:b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automatické zobrazování jednoho objektu za druhým (u každého snímku)</a:t>
            </a:r>
            <a:b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automatický přechod mezi snímky</a:t>
            </a:r>
            <a:b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automatické nastavení neustálého opakování prezentace</a:t>
            </a:r>
          </a:p>
          <a:p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01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automatické zobrazování jednoho objektu za druhým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125" y="1690688"/>
            <a:ext cx="10927749" cy="4942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46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automatický přechod mezi snímky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267" y="2126198"/>
            <a:ext cx="9513466" cy="2284760"/>
          </a:xfrm>
          <a:prstGeom prst="rect">
            <a:avLst/>
          </a:prstGeom>
        </p:spPr>
      </p:pic>
      <p:sp>
        <p:nvSpPr>
          <p:cNvPr id="5" name="Ovál 4"/>
          <p:cNvSpPr/>
          <p:nvPr/>
        </p:nvSpPr>
        <p:spPr>
          <a:xfrm>
            <a:off x="9563759" y="2335576"/>
            <a:ext cx="1288974" cy="93300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071613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automatické nastavení neustálého opakování prezentace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3183" y="1279219"/>
            <a:ext cx="7120617" cy="4978361"/>
          </a:xfrm>
          <a:prstGeom prst="rect">
            <a:avLst/>
          </a:prstGeom>
        </p:spPr>
      </p:pic>
      <p:sp>
        <p:nvSpPr>
          <p:cNvPr id="5" name="Ovál 4"/>
          <p:cNvSpPr/>
          <p:nvPr/>
        </p:nvSpPr>
        <p:spPr>
          <a:xfrm>
            <a:off x="6367749" y="3891709"/>
            <a:ext cx="385591" cy="43792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lačítko akce: Domů 5">
            <a:hlinkClick r:id="rId3" action="ppaction://hlinksldjump" highlightClick="1"/>
          </p:cNvPr>
          <p:cNvSpPr/>
          <p:nvPr/>
        </p:nvSpPr>
        <p:spPr>
          <a:xfrm>
            <a:off x="11353800" y="5971141"/>
            <a:ext cx="550843" cy="572877"/>
          </a:xfrm>
          <a:prstGeom prst="actionButtonHom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360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Zdroje: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991544" y="4077073"/>
            <a:ext cx="82089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>
                <a:solidFill>
                  <a:prstClr val="black"/>
                </a:solidFill>
              </a:rPr>
              <a:t>Prohlašuji, že při tvorbě výukového materiálu jsem respektoval(a) všeobecně užívané právní a morální zvyklosti, autorská a jiná práva třetích osob, zejména práva duševního vlastnictví (např. práva k obchodní firmě, autorská práva k software, k filmovým, hudebním a fotografickým dílům nebo práva k ochranným známkám) dle zákona 121/2000 Sb. (autorský zákon). Nesu veškerou právní odpovědnost za obsah a původ svého díla.</a:t>
            </a:r>
            <a:endParaRPr lang="cs-CZ" dirty="0">
              <a:solidFill>
                <a:prstClr val="black"/>
              </a:solidFill>
            </a:endParaRPr>
          </a:p>
          <a:p>
            <a:pPr algn="just"/>
            <a:r>
              <a:rPr lang="cs-CZ" b="1" dirty="0">
                <a:solidFill>
                  <a:prstClr val="black"/>
                </a:solidFill>
              </a:rPr>
              <a:t>Dávám </a:t>
            </a:r>
            <a:r>
              <a:rPr lang="cs-CZ" b="1" dirty="0">
                <a:solidFill>
                  <a:prstClr val="black"/>
                </a:solidFill>
              </a:rPr>
              <a:t>souhlas, aby moje dílo bylo dáno k dispozici veřejnosti k účelům volného užití (§ 30 odst. 1 zákona 121/2000 Sb.), tj. že k uvedeným účelům může být kýmkoliv zveřejňováno, používáno, upravováno a uchováváno.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lastní práce, obrázky pořízeny pomocí </a:t>
            </a:r>
            <a:r>
              <a:rPr lang="cs-CZ" dirty="0" smtClean="0"/>
              <a:t>výstřižků či </a:t>
            </a:r>
            <a:r>
              <a:rPr lang="cs-CZ" dirty="0" err="1" smtClean="0"/>
              <a:t>printscreenů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945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ZŠ Týn nad Vltavou, Malá Strana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279576" y="908721"/>
            <a:ext cx="763284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Název materiálu: </a:t>
            </a:r>
            <a:r>
              <a:rPr lang="cs-CZ" dirty="0" smtClean="0"/>
              <a:t>Inf7_PPT13_efekty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Vzdělávací oblast: Informační a komunikační technologie</a:t>
            </a:r>
          </a:p>
          <a:p>
            <a:endParaRPr lang="cs-CZ" dirty="0"/>
          </a:p>
          <a:p>
            <a:r>
              <a:rPr lang="cs-CZ" dirty="0"/>
              <a:t>Vzdělávací obor: </a:t>
            </a:r>
            <a:r>
              <a:rPr lang="cs-CZ" dirty="0" smtClean="0"/>
              <a:t>Informatika</a:t>
            </a:r>
            <a:endParaRPr lang="cs-CZ" dirty="0"/>
          </a:p>
          <a:p>
            <a:endParaRPr lang="cs-CZ" dirty="0"/>
          </a:p>
          <a:p>
            <a:r>
              <a:rPr lang="cs-CZ" dirty="0"/>
              <a:t>Název sady: Sada pro technické, přírodovědné a jazykově zaměřené předměty</a:t>
            </a:r>
          </a:p>
          <a:p>
            <a:endParaRPr lang="cs-CZ" dirty="0"/>
          </a:p>
          <a:p>
            <a:r>
              <a:rPr lang="cs-CZ" dirty="0"/>
              <a:t>Ročník: </a:t>
            </a:r>
            <a:r>
              <a:rPr lang="cs-CZ" dirty="0" smtClean="0"/>
              <a:t>7.</a:t>
            </a:r>
            <a:endParaRPr lang="cs-CZ" dirty="0"/>
          </a:p>
          <a:p>
            <a:endParaRPr lang="cs-CZ" dirty="0"/>
          </a:p>
          <a:p>
            <a:r>
              <a:rPr lang="cs-CZ" dirty="0"/>
              <a:t>Autor: Mgr. Marcela Kubátová</a:t>
            </a:r>
          </a:p>
          <a:p>
            <a:endParaRPr lang="cs-CZ" dirty="0"/>
          </a:p>
          <a:p>
            <a:r>
              <a:rPr lang="cs-CZ" dirty="0"/>
              <a:t>Datum ověření: listopad 2014</a:t>
            </a:r>
          </a:p>
          <a:p>
            <a:endParaRPr lang="cs-CZ" dirty="0"/>
          </a:p>
          <a:p>
            <a:r>
              <a:rPr lang="cs-CZ" dirty="0"/>
              <a:t>Anotace: výukový materiál slouží ke zvládnutí základních postupů při ovládání MS </a:t>
            </a:r>
            <a:r>
              <a:rPr lang="cs-CZ" dirty="0" smtClean="0"/>
              <a:t>PowerPoint </a:t>
            </a:r>
            <a:r>
              <a:rPr lang="cs-CZ" dirty="0"/>
              <a:t>2013, je určen pro e-</a:t>
            </a:r>
            <a:r>
              <a:rPr lang="cs-CZ" dirty="0" err="1"/>
              <a:t>learning</a:t>
            </a:r>
            <a:r>
              <a:rPr lang="cs-CZ" dirty="0"/>
              <a:t> na webové stránce školy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774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3999" y="1122363"/>
            <a:ext cx="9646227" cy="2387600"/>
          </a:xfrm>
        </p:spPr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PowerPoint 2013 -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efekty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Informatika 7. ročník</a:t>
            </a:r>
          </a:p>
          <a:p>
            <a:r>
              <a:rPr lang="cs-CZ" dirty="0" smtClean="0"/>
              <a:t>Mgr. Marcela Kubátová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120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Mezi efekty můžeme zařadit: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 action="ppaction://hlinksldjump"/>
              </a:rPr>
              <a:t>animace</a:t>
            </a:r>
            <a:endParaRPr lang="cs-CZ" dirty="0" smtClean="0"/>
          </a:p>
          <a:p>
            <a:r>
              <a:rPr lang="cs-CZ" dirty="0" smtClean="0">
                <a:hlinkClick r:id="rId3" action="ppaction://hlinksldjump"/>
              </a:rPr>
              <a:t>pořadí zobrazování objektů</a:t>
            </a:r>
            <a:endParaRPr lang="cs-CZ" dirty="0" smtClean="0"/>
          </a:p>
          <a:p>
            <a:r>
              <a:rPr lang="cs-CZ" dirty="0" smtClean="0">
                <a:hlinkClick r:id="rId4" action="ppaction://hlinksldjump"/>
              </a:rPr>
              <a:t>zvuky</a:t>
            </a:r>
            <a:endParaRPr lang="cs-CZ" dirty="0" smtClean="0"/>
          </a:p>
          <a:p>
            <a:r>
              <a:rPr lang="cs-CZ" dirty="0" smtClean="0">
                <a:hlinkClick r:id="rId5" action="ppaction://hlinksldjump"/>
              </a:rPr>
              <a:t>přechody snímků</a:t>
            </a:r>
            <a:endParaRPr lang="cs-CZ" dirty="0" smtClean="0"/>
          </a:p>
          <a:p>
            <a:r>
              <a:rPr lang="cs-CZ" dirty="0" smtClean="0">
                <a:hlinkClick r:id="rId6" action="ppaction://hlinksldjump"/>
              </a:rPr>
              <a:t>automatický chod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807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Animace 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animaci nastavíme na konkrétní </a:t>
            </a:r>
            <a:r>
              <a:rPr lang="cs-CZ" dirty="0" smtClean="0">
                <a:solidFill>
                  <a:srgbClr val="FF0000"/>
                </a:solidFill>
              </a:rPr>
              <a:t>označený</a:t>
            </a:r>
            <a:r>
              <a:rPr lang="cs-CZ" dirty="0" smtClean="0"/>
              <a:t> objekt – obrázek, textové pole, schéma, graf – karta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Animace</a:t>
            </a:r>
            <a:r>
              <a:rPr lang="cs-CZ" dirty="0" smtClean="0"/>
              <a:t>, skupina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Animace</a:t>
            </a:r>
            <a:r>
              <a:rPr lang="cs-CZ" dirty="0" smtClean="0"/>
              <a:t>, dále pak můžeme měnit animaci pomocí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Možnosti efektu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7798" y="3321023"/>
            <a:ext cx="8256403" cy="2542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626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Podokno animací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Podoknu animací</a:t>
            </a:r>
            <a:r>
              <a:rPr lang="cs-CZ" dirty="0" smtClean="0"/>
              <a:t> můžeme nastavit jak a kdy se má animace provést.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9900" y="3337833"/>
            <a:ext cx="8652199" cy="2747282"/>
          </a:xfrm>
          <a:prstGeom prst="rect">
            <a:avLst/>
          </a:prstGeom>
        </p:spPr>
      </p:pic>
      <p:sp>
        <p:nvSpPr>
          <p:cNvPr id="5" name="Tlačítko akce: Domů 4">
            <a:hlinkClick r:id="rId3" action="ppaction://hlinksldjump" highlightClick="1"/>
          </p:cNvPr>
          <p:cNvSpPr/>
          <p:nvPr/>
        </p:nvSpPr>
        <p:spPr>
          <a:xfrm>
            <a:off x="11160087" y="5938092"/>
            <a:ext cx="550843" cy="572877"/>
          </a:xfrm>
          <a:prstGeom prst="actionButtonHom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1042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Pořadí zobrazování objektů na snímku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Objekty na snímku se mohou zobrazovat v libovolném pořadí.</a:t>
            </a:r>
          </a:p>
          <a:p>
            <a:r>
              <a:rPr lang="cs-CZ" dirty="0" smtClean="0"/>
              <a:t>Nastavíme animace na objekty a v Podoknu </a:t>
            </a:r>
            <a:br>
              <a:rPr lang="cs-CZ" dirty="0" smtClean="0"/>
            </a:br>
            <a:r>
              <a:rPr lang="cs-CZ" dirty="0" smtClean="0"/>
              <a:t>animací tažením pomocí myši měníme jejich pořadí.</a:t>
            </a:r>
            <a:endParaRPr lang="cs-CZ" dirty="0"/>
          </a:p>
        </p:txBody>
      </p:sp>
      <p:sp>
        <p:nvSpPr>
          <p:cNvPr id="4" name="Veselý obličej 3"/>
          <p:cNvSpPr/>
          <p:nvPr/>
        </p:nvSpPr>
        <p:spPr>
          <a:xfrm>
            <a:off x="1226127" y="3512127"/>
            <a:ext cx="1974273" cy="1932709"/>
          </a:xfrm>
          <a:prstGeom prst="smileyFace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Srdce 4"/>
          <p:cNvSpPr/>
          <p:nvPr/>
        </p:nvSpPr>
        <p:spPr>
          <a:xfrm>
            <a:off x="9161318" y="3059689"/>
            <a:ext cx="2192482" cy="2286000"/>
          </a:xfrm>
          <a:prstGeom prst="heart">
            <a:avLst/>
          </a:prstGeom>
          <a:solidFill>
            <a:srgbClr val="FF0000"/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Slunce 5"/>
          <p:cNvSpPr/>
          <p:nvPr/>
        </p:nvSpPr>
        <p:spPr>
          <a:xfrm>
            <a:off x="4599709" y="3600018"/>
            <a:ext cx="2992582" cy="2576945"/>
          </a:xfrm>
          <a:prstGeom prst="sun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0400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862" y="548369"/>
            <a:ext cx="6677919" cy="3076576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6154" y="3047320"/>
            <a:ext cx="7869146" cy="3614738"/>
          </a:xfrm>
          <a:prstGeom prst="rect">
            <a:avLst/>
          </a:prstGeom>
        </p:spPr>
      </p:pic>
      <p:sp>
        <p:nvSpPr>
          <p:cNvPr id="4" name="Ovál 3"/>
          <p:cNvSpPr/>
          <p:nvPr/>
        </p:nvSpPr>
        <p:spPr>
          <a:xfrm>
            <a:off x="6150429" y="402771"/>
            <a:ext cx="1567542" cy="102325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10439401" y="2917371"/>
            <a:ext cx="1567542" cy="102325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lačítko akce: Domů 5">
            <a:hlinkClick r:id="rId4" action="ppaction://hlinksldjump" highlightClick="1"/>
          </p:cNvPr>
          <p:cNvSpPr/>
          <p:nvPr/>
        </p:nvSpPr>
        <p:spPr>
          <a:xfrm>
            <a:off x="281019" y="5894025"/>
            <a:ext cx="550843" cy="572877"/>
          </a:xfrm>
          <a:prstGeom prst="actionButtonHom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143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Zvuky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 nastavené animaci můžeme přidat i zvuk –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Podokno animací</a:t>
            </a:r>
            <a:r>
              <a:rPr lang="cs-CZ" dirty="0" smtClean="0"/>
              <a:t>,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Možnosti efektu 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892198"/>
            <a:ext cx="5467350" cy="353377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24750" y="3058885"/>
            <a:ext cx="3829050" cy="3200400"/>
          </a:xfrm>
          <a:prstGeom prst="rect">
            <a:avLst/>
          </a:prstGeom>
        </p:spPr>
      </p:pic>
      <p:sp>
        <p:nvSpPr>
          <p:cNvPr id="6" name="Tlačítko akce: Domů 5">
            <a:hlinkClick r:id="rId5" action="ppaction://hlinksldjump" highlightClick="1"/>
          </p:cNvPr>
          <p:cNvSpPr/>
          <p:nvPr/>
        </p:nvSpPr>
        <p:spPr>
          <a:xfrm>
            <a:off x="11412556" y="6139534"/>
            <a:ext cx="550843" cy="572877"/>
          </a:xfrm>
          <a:prstGeom prst="actionButtonHom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5998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426</Words>
  <Application>Microsoft Office PowerPoint</Application>
  <PresentationFormat>Širokoúhlá obrazovka</PresentationFormat>
  <Paragraphs>51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Motiv Office</vt:lpstr>
      <vt:lpstr>Aktivní škola - podpora, zlepšení kvality vzdělávání a výuky na základní škole</vt:lpstr>
      <vt:lpstr>Prezentace aplikace PowerPoint</vt:lpstr>
      <vt:lpstr>PowerPoint 2013 - efekty</vt:lpstr>
      <vt:lpstr>Mezi efekty můžeme zařadit:</vt:lpstr>
      <vt:lpstr>Animace </vt:lpstr>
      <vt:lpstr>Podokno animací</vt:lpstr>
      <vt:lpstr>Pořadí zobrazování objektů na snímku</vt:lpstr>
      <vt:lpstr>Prezentace aplikace PowerPoint</vt:lpstr>
      <vt:lpstr>Zvuky </vt:lpstr>
      <vt:lpstr>Přechody snímků</vt:lpstr>
      <vt:lpstr>Automatický chod prezentace</vt:lpstr>
      <vt:lpstr>automatické zobrazování jednoho objektu za druhým</vt:lpstr>
      <vt:lpstr>automatický přechod mezi snímky</vt:lpstr>
      <vt:lpstr>automatické nastavení neustálého opakování prezentace</vt:lpstr>
      <vt:lpstr>Zdroje: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Aktivní škola - podpora, zlepšení kvality vzdělávání a výuky na základní škole</dc:title>
  <dc:creator>Marcela Kubátová</dc:creator>
  <cp:lastModifiedBy>Marcela Kubátová</cp:lastModifiedBy>
  <cp:revision>10</cp:revision>
  <dcterms:created xsi:type="dcterms:W3CDTF">2014-11-20T06:42:00Z</dcterms:created>
  <dcterms:modified xsi:type="dcterms:W3CDTF">2014-11-20T10:05:13Z</dcterms:modified>
</cp:coreProperties>
</file>