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A693-0163-4605-A197-471657E03D15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C11F-8250-4E76-A94D-BF1A6FC7DF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A693-0163-4605-A197-471657E03D15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C11F-8250-4E76-A94D-BF1A6FC7DF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A693-0163-4605-A197-471657E03D15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C11F-8250-4E76-A94D-BF1A6FC7DF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A693-0163-4605-A197-471657E03D15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C11F-8250-4E76-A94D-BF1A6FC7DF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A693-0163-4605-A197-471657E03D15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C11F-8250-4E76-A94D-BF1A6FC7DF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A693-0163-4605-A197-471657E03D15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C11F-8250-4E76-A94D-BF1A6FC7DF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A693-0163-4605-A197-471657E03D15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C11F-8250-4E76-A94D-BF1A6FC7DF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A693-0163-4605-A197-471657E03D15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C11F-8250-4E76-A94D-BF1A6FC7DF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A693-0163-4605-A197-471657E03D15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C11F-8250-4E76-A94D-BF1A6FC7DF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A693-0163-4605-A197-471657E03D15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C11F-8250-4E76-A94D-BF1A6FC7DF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A693-0163-4605-A197-471657E03D15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5C11F-8250-4E76-A94D-BF1A6FC7DF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CA693-0163-4605-A197-471657E03D15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5C11F-8250-4E76-A94D-BF1A6FC7DF1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800" y="2130425"/>
            <a:ext cx="7772400" cy="1941513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b="1" i="1">
                <a:solidFill>
                  <a:prstClr val="black"/>
                </a:solidFill>
                <a:latin typeface="+mn-lt"/>
              </a:rPr>
              <a:t>Nové modulové výukové a inovativní programy - zvýšení kvality ve vzdělávání </a:t>
            </a:r>
            <a:r>
              <a:rPr lang="cs-CZ" sz="4400">
                <a:solidFill>
                  <a:prstClr val="black"/>
                </a:solidFill>
                <a:latin typeface="+mn-lt"/>
              </a:rPr>
              <a:t/>
            </a:r>
            <a:br>
              <a:rPr lang="cs-CZ" sz="4400">
                <a:solidFill>
                  <a:prstClr val="black"/>
                </a:solidFill>
                <a:latin typeface="+mn-lt"/>
              </a:rPr>
            </a:br>
            <a:endParaRPr lang="cs-CZ" sz="44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051" name="Podnadpis 2"/>
          <p:cNvSpPr txBox="1">
            <a:spLocks/>
          </p:cNvSpPr>
          <p:nvPr/>
        </p:nvSpPr>
        <p:spPr bwMode="auto">
          <a:xfrm>
            <a:off x="1428750" y="3929063"/>
            <a:ext cx="64008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cs-CZ" sz="2400">
                <a:solidFill>
                  <a:srgbClr val="000000"/>
                </a:solidFill>
              </a:rPr>
              <a:t>Tento projekt je spolufinancován Evropským sociálním fondem a státním rozpočtem ČR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857375" y="500063"/>
            <a:ext cx="5653088" cy="785812"/>
            <a:chOff x="1410" y="1686"/>
            <a:chExt cx="8902" cy="1238"/>
          </a:xfrm>
        </p:grpSpPr>
        <p:pic>
          <p:nvPicPr>
            <p:cNvPr id="205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8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3" name="TextovéPole 11"/>
          <p:cNvSpPr txBox="1">
            <a:spLocks noChangeArrowheads="1"/>
          </p:cNvSpPr>
          <p:nvPr/>
        </p:nvSpPr>
        <p:spPr bwMode="auto">
          <a:xfrm>
            <a:off x="2286000" y="1285875"/>
            <a:ext cx="5072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>
                <a:solidFill>
                  <a:srgbClr val="000000"/>
                </a:solidFill>
              </a:rPr>
              <a:t>INVESTICE DO ROZVOJE VZDĚLÁVÁNÍ</a:t>
            </a:r>
          </a:p>
        </p:txBody>
      </p:sp>
      <p:sp>
        <p:nvSpPr>
          <p:cNvPr id="2054" name="Zástupný symbol pro zápatí 10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solidFill>
                  <a:srgbClr val="898989"/>
                </a:solidFill>
              </a:rPr>
              <a:t>ZŠ, Týn nad Vltavou, Malá Strana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720896" y="3505580"/>
            <a:ext cx="2202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cs-CZ" sz="1400" dirty="0" smtClean="0">
                <a:latin typeface="+mj-lt"/>
              </a:rPr>
              <a:t>CZ.1.07/1.1.10/01.0063</a:t>
            </a:r>
            <a:endParaRPr lang="cs-CZ" sz="1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Zdroje: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Libuše Kolářová</a:t>
            </a:r>
            <a:br>
              <a:rPr lang="cs-CZ" dirty="0" smtClean="0"/>
            </a:br>
            <a:r>
              <a:rPr lang="cs-CZ" dirty="0" smtClean="0"/>
              <a:t>Počítačová grafika na základní škole</a:t>
            </a:r>
            <a:br>
              <a:rPr lang="cs-CZ" dirty="0" smtClean="0"/>
            </a:br>
            <a:r>
              <a:rPr lang="cs-CZ" dirty="0" err="1" smtClean="0"/>
              <a:t>Computer</a:t>
            </a:r>
            <a:r>
              <a:rPr lang="cs-CZ" dirty="0" smtClean="0"/>
              <a:t> Media, 2004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Zoner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Callisto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- seznámení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7. ročník</a:t>
            </a:r>
          </a:p>
          <a:p>
            <a:r>
              <a:rPr lang="cs-CZ" sz="2800" dirty="0" smtClean="0"/>
              <a:t>Mgr. Marcela Kubátová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Popis okna: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196752"/>
            <a:ext cx="7019925" cy="547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1691680" y="3068960"/>
            <a:ext cx="1728192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Základní panel nástrojů</a:t>
            </a:r>
            <a:endParaRPr lang="cs-CZ" dirty="0"/>
          </a:p>
        </p:txBody>
      </p:sp>
      <p:cxnSp>
        <p:nvCxnSpPr>
          <p:cNvPr id="6" name="Přímá spojovací šipka 5"/>
          <p:cNvCxnSpPr>
            <a:stCxn id="4" idx="1"/>
          </p:cNvCxnSpPr>
          <p:nvPr/>
        </p:nvCxnSpPr>
        <p:spPr>
          <a:xfrm rot="10800000">
            <a:off x="1259632" y="3140968"/>
            <a:ext cx="432048" cy="25115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1619672" y="5517232"/>
            <a:ext cx="230425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Informace o stránkách</a:t>
            </a:r>
            <a:endParaRPr lang="cs-CZ" dirty="0"/>
          </a:p>
        </p:txBody>
      </p:sp>
      <p:cxnSp>
        <p:nvCxnSpPr>
          <p:cNvPr id="9" name="Přímá spojovací šipka 8"/>
          <p:cNvCxnSpPr>
            <a:stCxn id="7" idx="2"/>
          </p:cNvCxnSpPr>
          <p:nvPr/>
        </p:nvCxnSpPr>
        <p:spPr>
          <a:xfrm rot="5400000">
            <a:off x="2560422" y="5953926"/>
            <a:ext cx="278740" cy="14401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5724128" y="5373216"/>
            <a:ext cx="1512168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Paleta barev</a:t>
            </a:r>
            <a:endParaRPr lang="cs-CZ" dirty="0"/>
          </a:p>
        </p:txBody>
      </p:sp>
      <p:cxnSp>
        <p:nvCxnSpPr>
          <p:cNvPr id="12" name="Přímá spojovací šipka 11"/>
          <p:cNvCxnSpPr>
            <a:stCxn id="10" idx="2"/>
          </p:cNvCxnSpPr>
          <p:nvPr/>
        </p:nvCxnSpPr>
        <p:spPr>
          <a:xfrm rot="5400000">
            <a:off x="6142820" y="5971928"/>
            <a:ext cx="566772" cy="10801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3923928" y="4221088"/>
            <a:ext cx="1152128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Pracovní plocha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499992" y="2852936"/>
            <a:ext cx="2880320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Alternativní panel – mění se podle toho, který nástroj je zvolen </a:t>
            </a:r>
            <a:endParaRPr lang="cs-CZ" dirty="0"/>
          </a:p>
        </p:txBody>
      </p:sp>
      <p:cxnSp>
        <p:nvCxnSpPr>
          <p:cNvPr id="16" name="Přímá spojovací šipka 15"/>
          <p:cNvCxnSpPr>
            <a:stCxn id="14" idx="0"/>
          </p:cNvCxnSpPr>
          <p:nvPr/>
        </p:nvCxnSpPr>
        <p:spPr>
          <a:xfrm rot="16200000" flipV="1">
            <a:off x="4680012" y="1592796"/>
            <a:ext cx="936104" cy="158417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Základní objekty: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844824"/>
            <a:ext cx="432048" cy="342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2996952"/>
            <a:ext cx="3537393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2339752" y="1556792"/>
            <a:ext cx="5976664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Výběr a editace objektů. Označuje objekt jako celek. Umožňuje úpravu objektu (velikost, přesun, rotaci, zkosení…).</a:t>
            </a:r>
            <a:endParaRPr lang="cs-CZ" dirty="0"/>
          </a:p>
        </p:txBody>
      </p:sp>
      <p:cxnSp>
        <p:nvCxnSpPr>
          <p:cNvPr id="7" name="Přímá spojovací šipka 6"/>
          <p:cNvCxnSpPr>
            <a:stCxn id="5" idx="1"/>
          </p:cNvCxnSpPr>
          <p:nvPr/>
        </p:nvCxnSpPr>
        <p:spPr>
          <a:xfrm rot="10800000" flipV="1">
            <a:off x="1547664" y="1879958"/>
            <a:ext cx="792088" cy="10888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2339752" y="2276872"/>
            <a:ext cx="6264696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Tvarování objektu. Také označuje, ale umožňuje měnit tvar objektu i jeho jednotlivých částí.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292080" y="2996952"/>
            <a:ext cx="324036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Tvary. Vkládá předdefinované tvary.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483768" y="3789040"/>
            <a:ext cx="266429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Text. Vkládá textové pole.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483768" y="4293096"/>
            <a:ext cx="316835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Tabulky. Vkládá tabulku.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483768" y="4797152"/>
            <a:ext cx="237626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Vkládá obrázek.</a:t>
            </a:r>
            <a:endParaRPr lang="cs-CZ" dirty="0"/>
          </a:p>
        </p:txBody>
      </p:sp>
      <p:cxnSp>
        <p:nvCxnSpPr>
          <p:cNvPr id="14" name="Přímá spojovací šipka 13"/>
          <p:cNvCxnSpPr>
            <a:stCxn id="8" idx="1"/>
          </p:cNvCxnSpPr>
          <p:nvPr/>
        </p:nvCxnSpPr>
        <p:spPr>
          <a:xfrm rot="10800000">
            <a:off x="1475656" y="2492896"/>
            <a:ext cx="864096" cy="10714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>
            <a:stCxn id="10" idx="1"/>
          </p:cNvCxnSpPr>
          <p:nvPr/>
        </p:nvCxnSpPr>
        <p:spPr>
          <a:xfrm rot="10800000">
            <a:off x="1475656" y="3573016"/>
            <a:ext cx="1008112" cy="40069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>
            <a:stCxn id="11" idx="1"/>
          </p:cNvCxnSpPr>
          <p:nvPr/>
        </p:nvCxnSpPr>
        <p:spPr>
          <a:xfrm rot="10800000">
            <a:off x="1475656" y="3933056"/>
            <a:ext cx="1008112" cy="54470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>
            <a:stCxn id="12" idx="1"/>
          </p:cNvCxnSpPr>
          <p:nvPr/>
        </p:nvCxnSpPr>
        <p:spPr>
          <a:xfrm rot="10800000">
            <a:off x="1475656" y="4293096"/>
            <a:ext cx="1008112" cy="68872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Základní editace 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o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bjektu: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96752"/>
            <a:ext cx="448627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611560" y="4725144"/>
            <a:ext cx="3888432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Prvním kliknutím na objekt se v rozích  objeví klasické čtverečky, kterými měníme velikost.</a:t>
            </a:r>
            <a:endParaRPr lang="cs-CZ" dirty="0"/>
          </a:p>
        </p:txBody>
      </p:sp>
      <p:sp>
        <p:nvSpPr>
          <p:cNvPr id="6" name="Elipsa 5"/>
          <p:cNvSpPr/>
          <p:nvPr/>
        </p:nvSpPr>
        <p:spPr>
          <a:xfrm>
            <a:off x="179512" y="2852936"/>
            <a:ext cx="360040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196752"/>
            <a:ext cx="4191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4860032" y="3284984"/>
            <a:ext cx="4104456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Druhým kliknutím se čtverečky mění na šipky. Rohové šipky pro rotaci, šipky po stranách pro zkosení.</a:t>
            </a:r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4788024" y="2852936"/>
            <a:ext cx="360040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Obdélník, čtverec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140968"/>
            <a:ext cx="2447925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340768"/>
            <a:ext cx="4267200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5148064" y="1412776"/>
            <a:ext cx="3312368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 panelu nástrojů zvolte správný nástroj. Klepněte na papír – objeví se dialogové okno.</a:t>
            </a:r>
            <a:endParaRPr lang="cs-CZ" dirty="0"/>
          </a:p>
        </p:txBody>
      </p:sp>
      <p:cxnSp>
        <p:nvCxnSpPr>
          <p:cNvPr id="8" name="Přímá spojovací šipka 7"/>
          <p:cNvCxnSpPr>
            <a:stCxn id="6" idx="2"/>
          </p:cNvCxnSpPr>
          <p:nvPr/>
        </p:nvCxnSpPr>
        <p:spPr>
          <a:xfrm rot="5400000">
            <a:off x="6329809" y="2810545"/>
            <a:ext cx="948878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5076056" y="5445224"/>
            <a:ext cx="144016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Rozměry obdélníku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804248" y="5949280"/>
            <a:ext cx="172819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Sražení rohů.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092280" y="5445224"/>
            <a:ext cx="1872208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Různé tvary rohů.</a:t>
            </a:r>
            <a:endParaRPr lang="cs-CZ" dirty="0"/>
          </a:p>
        </p:txBody>
      </p:sp>
      <p:cxnSp>
        <p:nvCxnSpPr>
          <p:cNvPr id="13" name="Přímá spojovací šipka 12"/>
          <p:cNvCxnSpPr>
            <a:stCxn id="9" idx="0"/>
          </p:cNvCxnSpPr>
          <p:nvPr/>
        </p:nvCxnSpPr>
        <p:spPr>
          <a:xfrm rot="5400000" flipH="1" flipV="1">
            <a:off x="5220072" y="4437112"/>
            <a:ext cx="1584176" cy="43204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>
            <a:stCxn id="10" idx="1"/>
          </p:cNvCxnSpPr>
          <p:nvPr/>
        </p:nvCxnSpPr>
        <p:spPr>
          <a:xfrm rot="10800000">
            <a:off x="6372200" y="4581128"/>
            <a:ext cx="432048" cy="155281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>
            <a:stCxn id="11" idx="0"/>
          </p:cNvCxnSpPr>
          <p:nvPr/>
        </p:nvCxnSpPr>
        <p:spPr>
          <a:xfrm rot="5400000" flipH="1" flipV="1">
            <a:off x="7452320" y="4869160"/>
            <a:ext cx="1152128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ipsa 17"/>
          <p:cNvSpPr/>
          <p:nvPr/>
        </p:nvSpPr>
        <p:spPr>
          <a:xfrm>
            <a:off x="611560" y="3645024"/>
            <a:ext cx="288032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Vodící lišta: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340768"/>
            <a:ext cx="5150407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5652120" y="1556792"/>
            <a:ext cx="2952328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Vytažením levým tlačítkem z pravítka.</a:t>
            </a:r>
          </a:p>
          <a:p>
            <a:r>
              <a:rPr lang="cs-CZ" dirty="0" smtClean="0"/>
              <a:t>Můžeme ji schovat klávesou L, nebo přetažením zpět do pravítka.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Tvarování objektů: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24744"/>
            <a:ext cx="578167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lipsa 3"/>
          <p:cNvSpPr/>
          <p:nvPr/>
        </p:nvSpPr>
        <p:spPr>
          <a:xfrm>
            <a:off x="179512" y="2780928"/>
            <a:ext cx="50405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300192" y="1700808"/>
            <a:ext cx="2304256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Nástroj Tvarování objektů</a:t>
            </a:r>
            <a:endParaRPr lang="cs-CZ" dirty="0"/>
          </a:p>
        </p:txBody>
      </p:sp>
      <p:cxnSp>
        <p:nvCxnSpPr>
          <p:cNvPr id="7" name="Přímá spojovací šipka 6"/>
          <p:cNvCxnSpPr>
            <a:stCxn id="5" idx="1"/>
          </p:cNvCxnSpPr>
          <p:nvPr/>
        </p:nvCxnSpPr>
        <p:spPr>
          <a:xfrm rot="10800000" flipV="1">
            <a:off x="683568" y="2023974"/>
            <a:ext cx="5616624" cy="82896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6300192" y="2636912"/>
            <a:ext cx="2304256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Umožňuje změnit tvar objektu tažením za čtvereček.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Kružnice, elipsa: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268760"/>
            <a:ext cx="578167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467544" y="1484784"/>
            <a:ext cx="2160240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Nástroj Kružnice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2420888"/>
            <a:ext cx="2160240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 alternativním panelu:</a:t>
            </a:r>
          </a:p>
          <a:p>
            <a:r>
              <a:rPr lang="cs-CZ" dirty="0" smtClean="0"/>
              <a:t>Podle obdélníku – zarovná se k linkám</a:t>
            </a:r>
          </a:p>
          <a:p>
            <a:r>
              <a:rPr lang="cs-CZ" dirty="0" smtClean="0"/>
              <a:t>Ze středu – střed kružnice je v průsečíku linek</a:t>
            </a:r>
            <a:endParaRPr lang="cs-CZ" dirty="0"/>
          </a:p>
        </p:txBody>
      </p:sp>
      <p:sp>
        <p:nvSpPr>
          <p:cNvPr id="6" name="Elipsa 5"/>
          <p:cNvSpPr/>
          <p:nvPr/>
        </p:nvSpPr>
        <p:spPr>
          <a:xfrm>
            <a:off x="2987824" y="3356992"/>
            <a:ext cx="57606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ovací šipka 7"/>
          <p:cNvCxnSpPr>
            <a:stCxn id="4" idx="3"/>
            <a:endCxn id="6" idx="1"/>
          </p:cNvCxnSpPr>
          <p:nvPr/>
        </p:nvCxnSpPr>
        <p:spPr>
          <a:xfrm>
            <a:off x="2627784" y="1669450"/>
            <a:ext cx="444403" cy="172972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 rot="5400000" flipH="1" flipV="1">
            <a:off x="2195736" y="1988840"/>
            <a:ext cx="1224136" cy="108012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 rot="5400000" flipH="1" flipV="1">
            <a:off x="1943708" y="2096852"/>
            <a:ext cx="1800200" cy="144016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260</Words>
  <Application>Microsoft Office PowerPoint</Application>
  <PresentationFormat>Předvádění na obrazovce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sady Office</vt:lpstr>
      <vt:lpstr>Prezentace aplikace PowerPoint</vt:lpstr>
      <vt:lpstr>Zoner Callisto - seznámení</vt:lpstr>
      <vt:lpstr>Popis okna:</vt:lpstr>
      <vt:lpstr>Základní objekty:</vt:lpstr>
      <vt:lpstr>Základní editace objektu:</vt:lpstr>
      <vt:lpstr>Obdélník, čtverec</vt:lpstr>
      <vt:lpstr>Vodící lišta:</vt:lpstr>
      <vt:lpstr>Tvarování objektů:</vt:lpstr>
      <vt:lpstr>Kružnice, elipsa:</vt:lpstr>
      <vt:lpstr>Zdroje:</vt:lpstr>
    </vt:vector>
  </TitlesOfParts>
  <Company>org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ZŠ, Týn nad Vltavou, Malá Strana</dc:creator>
  <cp:lastModifiedBy>Marcela Kubátová</cp:lastModifiedBy>
  <cp:revision>21</cp:revision>
  <dcterms:created xsi:type="dcterms:W3CDTF">2010-10-06T09:44:17Z</dcterms:created>
  <dcterms:modified xsi:type="dcterms:W3CDTF">2015-02-26T12:53:19Z</dcterms:modified>
</cp:coreProperties>
</file>