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67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FF646-DFB2-4562-8558-90E544E4367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C133D-BA26-459A-B97B-41E8EF51AC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92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4567B-AE86-4D35-A888-0C0EE8962A35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34D71-9057-41AF-9BB0-817DD83AB4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rychle 7"/>
          <p:cNvSpPr/>
          <p:nvPr/>
        </p:nvSpPr>
        <p:spPr>
          <a:xfrm>
            <a:off x="5004048" y="5013176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Krychle 6"/>
          <p:cNvSpPr/>
          <p:nvPr/>
        </p:nvSpPr>
        <p:spPr>
          <a:xfrm>
            <a:off x="2339752" y="5013176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rychle 5"/>
          <p:cNvSpPr/>
          <p:nvPr/>
        </p:nvSpPr>
        <p:spPr>
          <a:xfrm>
            <a:off x="5004048" y="3140968"/>
            <a:ext cx="100811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Krychle 4"/>
          <p:cNvSpPr/>
          <p:nvPr/>
        </p:nvSpPr>
        <p:spPr>
          <a:xfrm>
            <a:off x="2339752" y="3140968"/>
            <a:ext cx="100811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Krychle 1"/>
          <p:cNvSpPr/>
          <p:nvPr/>
        </p:nvSpPr>
        <p:spPr>
          <a:xfrm>
            <a:off x="5004048" y="2348880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Krychle 2"/>
          <p:cNvSpPr/>
          <p:nvPr/>
        </p:nvSpPr>
        <p:spPr>
          <a:xfrm>
            <a:off x="2339752" y="2348880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Krychle 3"/>
          <p:cNvSpPr/>
          <p:nvPr/>
        </p:nvSpPr>
        <p:spPr>
          <a:xfrm rot="16200000" flipV="1">
            <a:off x="3671900" y="224644"/>
            <a:ext cx="1008112" cy="367240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lechovka 8"/>
          <p:cNvSpPr/>
          <p:nvPr/>
        </p:nvSpPr>
        <p:spPr>
          <a:xfrm>
            <a:off x="5724128" y="3933056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Plechovka 9"/>
          <p:cNvSpPr/>
          <p:nvPr/>
        </p:nvSpPr>
        <p:spPr>
          <a:xfrm>
            <a:off x="6732240" y="3933056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lechovka 10"/>
          <p:cNvSpPr/>
          <p:nvPr/>
        </p:nvSpPr>
        <p:spPr>
          <a:xfrm>
            <a:off x="1331640" y="3933056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lechovka 11"/>
          <p:cNvSpPr/>
          <p:nvPr/>
        </p:nvSpPr>
        <p:spPr>
          <a:xfrm rot="5400000">
            <a:off x="3635896" y="188640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obrazovky.</a:t>
            </a:r>
          </a:p>
          <a:p>
            <a:r>
              <a:rPr lang="cs-CZ" dirty="0" smtClean="0"/>
              <a:t>Objekty jsou nakresleny pomocí panelu kreslení.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ZONER CALLISTO – logické operace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Inf8_CALLlogoperace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duben 2013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opakování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– logické operace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Logické operace s objekty: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spojit objekty (sloučit, sjednotit)</a:t>
            </a:r>
          </a:p>
          <a:p>
            <a:r>
              <a:rPr lang="cs-CZ" dirty="0" smtClean="0"/>
              <a:t>oddělit objekty</a:t>
            </a:r>
          </a:p>
          <a:p>
            <a:r>
              <a:rPr lang="cs-CZ" dirty="0" smtClean="0"/>
              <a:t>průnik objektů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Postup při kreslení šipky: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556792"/>
            <a:ext cx="43910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1628800"/>
            <a:ext cx="3168352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Nakreslíme obdélník a šipku</a:t>
            </a:r>
          </a:p>
          <a:p>
            <a:pPr marL="342900" indent="-342900">
              <a:buAutoNum type="arabicPeriod"/>
            </a:pPr>
            <a:r>
              <a:rPr lang="cs-CZ" dirty="0" smtClean="0"/>
              <a:t>Přesuneme je k sobě</a:t>
            </a:r>
          </a:p>
          <a:p>
            <a:pPr marL="342900" indent="-342900">
              <a:buAutoNum type="arabicPeriod"/>
            </a:pPr>
            <a:r>
              <a:rPr lang="cs-CZ" dirty="0" smtClean="0"/>
              <a:t>Vybereme obdélník i trojúhelník současně</a:t>
            </a:r>
          </a:p>
          <a:p>
            <a:pPr marL="342900" indent="-342900">
              <a:buAutoNum type="arabicPeriod"/>
            </a:pPr>
            <a:r>
              <a:rPr lang="cs-CZ" dirty="0" smtClean="0"/>
              <a:t>V nabídce </a:t>
            </a: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</a:rPr>
              <a:t>Objekty</a:t>
            </a:r>
            <a:r>
              <a:rPr lang="cs-CZ" dirty="0" smtClean="0"/>
              <a:t> vybereme </a:t>
            </a:r>
            <a:r>
              <a:rPr lang="cs-CZ" b="1" i="1" dirty="0">
                <a:solidFill>
                  <a:schemeClr val="accent5">
                    <a:lumMod val="50000"/>
                  </a:schemeClr>
                </a:solidFill>
              </a:rPr>
              <a:t>Logické operace </a:t>
            </a:r>
            <a:r>
              <a:rPr lang="cs-CZ" dirty="0" smtClean="0"/>
              <a:t>a </a:t>
            </a:r>
            <a:r>
              <a:rPr lang="cs-CZ" b="1" i="1" dirty="0">
                <a:solidFill>
                  <a:schemeClr val="accent5">
                    <a:lumMod val="50000"/>
                  </a:schemeClr>
                </a:solidFill>
              </a:rPr>
              <a:t>Spojit objekty</a:t>
            </a:r>
          </a:p>
          <a:p>
            <a:pPr marL="342900" indent="-342900">
              <a:buAutoNum type="arabicPeriod"/>
            </a:pPr>
            <a:r>
              <a:rPr lang="cs-CZ" dirty="0" smtClean="0"/>
              <a:t>Vybarvíme a vystínujeme šipku</a:t>
            </a:r>
          </a:p>
          <a:p>
            <a:pPr marL="342900" indent="-3429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Nakreslete jednoduchý obrys auta: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481012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Trs trávy – průnik objektů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84784"/>
            <a:ext cx="41529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1556792"/>
            <a:ext cx="338437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Nakreslíme obdélník a hvězdu.</a:t>
            </a:r>
          </a:p>
          <a:p>
            <a:pPr marL="342900" indent="-342900">
              <a:buAutoNum type="arabicPeriod"/>
            </a:pPr>
            <a:r>
              <a:rPr lang="cs-CZ" dirty="0" err="1" smtClean="0"/>
              <a:t>Překrejeme</a:t>
            </a:r>
            <a:r>
              <a:rPr lang="cs-CZ" dirty="0" smtClean="0"/>
              <a:t> oba objekty přes sebe.</a:t>
            </a:r>
          </a:p>
          <a:p>
            <a:pPr marL="342900" indent="-342900">
              <a:buAutoNum type="arabicPeriod"/>
            </a:pPr>
            <a:r>
              <a:rPr lang="cs-CZ" dirty="0" smtClean="0"/>
              <a:t>Oba označíme a z nabídky vybereme </a:t>
            </a: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</a:rPr>
              <a:t>Objekty/Logické operace/Průnik objektů</a:t>
            </a:r>
          </a:p>
          <a:p>
            <a:pPr marL="342900" indent="-342900">
              <a:buAutoNum type="arabicPeriod"/>
            </a:pPr>
            <a:r>
              <a:rPr lang="cs-CZ" dirty="0" smtClean="0"/>
              <a:t>Průnik (trs trávy) zkopírujeme a přeneseme.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Nakresli kostky stavebnice a postav bránu: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Krychle 2"/>
          <p:cNvSpPr/>
          <p:nvPr/>
        </p:nvSpPr>
        <p:spPr>
          <a:xfrm>
            <a:off x="2699792" y="1772816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Krychle 4"/>
          <p:cNvSpPr/>
          <p:nvPr/>
        </p:nvSpPr>
        <p:spPr>
          <a:xfrm>
            <a:off x="7380312" y="1484784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rychle 5"/>
          <p:cNvSpPr/>
          <p:nvPr/>
        </p:nvSpPr>
        <p:spPr>
          <a:xfrm rot="10800000">
            <a:off x="7452320" y="4149080"/>
            <a:ext cx="1008112" cy="1008112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Krychle 6"/>
          <p:cNvSpPr/>
          <p:nvPr/>
        </p:nvSpPr>
        <p:spPr>
          <a:xfrm>
            <a:off x="755576" y="1700808"/>
            <a:ext cx="100811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Krychle 7"/>
          <p:cNvSpPr/>
          <p:nvPr/>
        </p:nvSpPr>
        <p:spPr>
          <a:xfrm>
            <a:off x="5508104" y="4005064"/>
            <a:ext cx="100811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Krychle 8"/>
          <p:cNvSpPr/>
          <p:nvPr/>
        </p:nvSpPr>
        <p:spPr>
          <a:xfrm rot="5400000">
            <a:off x="5040052" y="1448780"/>
            <a:ext cx="100811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lechovka 10"/>
          <p:cNvSpPr/>
          <p:nvPr/>
        </p:nvSpPr>
        <p:spPr>
          <a:xfrm>
            <a:off x="3419872" y="4077072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lechovka 11"/>
          <p:cNvSpPr/>
          <p:nvPr/>
        </p:nvSpPr>
        <p:spPr>
          <a:xfrm rot="5400000">
            <a:off x="1043608" y="4005064"/>
            <a:ext cx="1008112" cy="2160240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213</Words>
  <Application>Microsoft Office PowerPoint</Application>
  <PresentationFormat>Předvádění na obrazovce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Zoner Callisto – logické operace</vt:lpstr>
      <vt:lpstr>Logické operace s objekty:</vt:lpstr>
      <vt:lpstr>Postup při kreslení šipky:</vt:lpstr>
      <vt:lpstr>Nakreslete jednoduchý obrys auta:</vt:lpstr>
      <vt:lpstr>Trs trávy – průnik objektů</vt:lpstr>
      <vt:lpstr>Nakresli kostky stavebnice a postav bránu:</vt:lpstr>
      <vt:lpstr>Prezentace aplikace PowerPoint</vt:lpstr>
      <vt:lpstr>Zdroje:</vt:lpstr>
    </vt:vector>
  </TitlesOfParts>
  <Company>ZŠ Malá Strana Týn  nad Vltavou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ZŠ, Týn nad Vltavou, Malá Strana</cp:lastModifiedBy>
  <cp:revision>15</cp:revision>
  <dcterms:created xsi:type="dcterms:W3CDTF">2010-12-17T11:53:34Z</dcterms:created>
  <dcterms:modified xsi:type="dcterms:W3CDTF">2013-12-16T13:17:02Z</dcterms:modified>
</cp:coreProperties>
</file>