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1" r:id="rId2"/>
    <p:sldId id="269" r:id="rId3"/>
    <p:sldId id="270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930752-B2DE-4B08-A271-3DFE243BF70F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0D475-3A64-449D-8134-F18B9E1907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170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6DD05-8B1C-4D69-8975-C1CBC9A7A676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A71F-CD1C-4B71-A8F6-578032D0E0E3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6B70-2F56-4C70-8380-42E35792D4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A71F-CD1C-4B71-A8F6-578032D0E0E3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6B70-2F56-4C70-8380-42E35792D4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A71F-CD1C-4B71-A8F6-578032D0E0E3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6B70-2F56-4C70-8380-42E35792D4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A71F-CD1C-4B71-A8F6-578032D0E0E3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6B70-2F56-4C70-8380-42E35792D4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A71F-CD1C-4B71-A8F6-578032D0E0E3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6B70-2F56-4C70-8380-42E35792D4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A71F-CD1C-4B71-A8F6-578032D0E0E3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6B70-2F56-4C70-8380-42E35792D4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A71F-CD1C-4B71-A8F6-578032D0E0E3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6B70-2F56-4C70-8380-42E35792D4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A71F-CD1C-4B71-A8F6-578032D0E0E3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6B70-2F56-4C70-8380-42E35792D4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A71F-CD1C-4B71-A8F6-578032D0E0E3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6B70-2F56-4C70-8380-42E35792D4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A71F-CD1C-4B71-A8F6-578032D0E0E3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6B70-2F56-4C70-8380-42E35792D4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0A71F-CD1C-4B71-A8F6-578032D0E0E3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6B70-2F56-4C70-8380-42E35792D47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0A71F-CD1C-4B71-A8F6-578032D0E0E3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06B70-2F56-4C70-8380-42E35792D47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34786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55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0"/>
            <a:ext cx="4584700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92696"/>
            <a:ext cx="4344987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844824"/>
            <a:ext cx="4344987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708920"/>
            <a:ext cx="4344987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Obrázky jsou </a:t>
            </a:r>
            <a:r>
              <a:rPr lang="cs-CZ" dirty="0" err="1" smtClean="0"/>
              <a:t>screeny</a:t>
            </a:r>
            <a:r>
              <a:rPr lang="cs-CZ" dirty="0" smtClean="0"/>
              <a:t> obrazovky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8313" y="476250"/>
            <a:ext cx="813593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Název výukového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ZONER CALLISTO – procvičování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Volitelný předmět: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Informatika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Ročník: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8. 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cs-CZ" dirty="0"/>
              <a:t>Název sady: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Sada pro technické, přírodovědné a jazykově zaměřené </a:t>
            </a:r>
            <a:r>
              <a:rPr lang="cs-CZ">
                <a:solidFill>
                  <a:schemeClr val="accent2">
                    <a:lumMod val="75000"/>
                  </a:schemeClr>
                </a:solidFill>
              </a:rPr>
              <a:t>předměty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Číslo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Inf8_CALLprocv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Autor: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Mgr. Marcela Kubátová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Datum: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duben 2013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Anotace: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Vzdělávací materiál slouží k opakování probraného učiva.</a:t>
            </a:r>
          </a:p>
          <a:p>
            <a:pPr eaLnBrk="1" hangingPunct="1"/>
            <a:r>
              <a:rPr lang="cs-CZ" dirty="0" smtClean="0"/>
              <a:t>Materiál je součástí e-</a:t>
            </a:r>
            <a:r>
              <a:rPr lang="cs-CZ" dirty="0" err="1" smtClean="0"/>
              <a:t>learningu</a:t>
            </a:r>
            <a:r>
              <a:rPr lang="cs-CZ" dirty="0" smtClean="0"/>
              <a:t> na školním webu.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accent2">
                    <a:lumMod val="50000"/>
                  </a:schemeClr>
                </a:solidFill>
              </a:rPr>
              <a:t>Zoner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2">
                    <a:lumMod val="50000"/>
                  </a:schemeClr>
                </a:solidFill>
              </a:rPr>
              <a:t>Callisto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 – procvičování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</a:t>
            </a:r>
          </a:p>
          <a:p>
            <a:r>
              <a:rPr lang="cs-CZ" sz="2800" dirty="0" smtClean="0"/>
              <a:t>Mgr. 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 kružnice vymodeluj srdce: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00808"/>
            <a:ext cx="35433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700808"/>
            <a:ext cx="35433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35433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48680"/>
            <a:ext cx="4852687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 osmiúhelníku vymodeluj dlaždici a sestav vzor: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00808"/>
            <a:ext cx="35433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700808"/>
            <a:ext cx="35433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634803" y="-978619"/>
            <a:ext cx="5943600" cy="856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 elipsy vymodeluj mrak: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35433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556792"/>
            <a:ext cx="35433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128</Words>
  <Application>Microsoft Office PowerPoint</Application>
  <PresentationFormat>Předvádění na obrazovce (4:3)</PresentationFormat>
  <Paragraphs>32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Aktivní škola - podpora, zlepšení kvality vzdělávání a výuky na základní škole</vt:lpstr>
      <vt:lpstr>Prezentace aplikace PowerPoint</vt:lpstr>
      <vt:lpstr>Anotace:</vt:lpstr>
      <vt:lpstr>Zoner Callisto – procvičování</vt:lpstr>
      <vt:lpstr>Z kružnice vymodeluj srdce:</vt:lpstr>
      <vt:lpstr>Prezentace aplikace PowerPoint</vt:lpstr>
      <vt:lpstr>Z osmiúhelníku vymodeluj dlaždici a sestav vzor:</vt:lpstr>
      <vt:lpstr>Prezentace aplikace PowerPoint</vt:lpstr>
      <vt:lpstr>Z elipsy vymodeluj mrak:</vt:lpstr>
      <vt:lpstr>Prezentace aplikace PowerPoint</vt:lpstr>
      <vt:lpstr>Zdroje:</vt:lpstr>
    </vt:vector>
  </TitlesOfParts>
  <Company>private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Guest</dc:creator>
  <cp:lastModifiedBy>ZŠ, Týn nad Vltavou, Malá Strana</cp:lastModifiedBy>
  <cp:revision>10</cp:revision>
  <dcterms:created xsi:type="dcterms:W3CDTF">2011-12-30T18:01:08Z</dcterms:created>
  <dcterms:modified xsi:type="dcterms:W3CDTF">2013-12-16T13:16:45Z</dcterms:modified>
</cp:coreProperties>
</file>