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2E6E9-9C9E-435F-B24B-80791D804F3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6DD05-8B1C-4D69-8975-C1CBC9A7A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807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6DD05-8B1C-4D69-8975-C1CBC9A7A67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448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78E30-A09F-4F60-A2ED-F2562F621C7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7FFB5-0CD8-4F86-8FCA-67E29542C48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b="1" i="1">
                <a:solidFill>
                  <a:prstClr val="black"/>
                </a:solidFill>
                <a:latin typeface="+mn-lt"/>
              </a:rPr>
              <a:t>Nové modulové výukové a inovativní programy - zvýšení kvality ve vzdělávání </a:t>
            </a:r>
            <a:r>
              <a:rPr lang="cs-CZ" sz="4400">
                <a:solidFill>
                  <a:prstClr val="black"/>
                </a:solidFill>
                <a:latin typeface="+mn-lt"/>
              </a:rPr>
              <a:t/>
            </a:r>
            <a:br>
              <a:rPr lang="cs-CZ" sz="4400">
                <a:solidFill>
                  <a:prstClr val="black"/>
                </a:solidFill>
                <a:latin typeface="+mn-lt"/>
              </a:rPr>
            </a:br>
            <a:endParaRPr lang="cs-CZ" sz="44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051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solidFill>
                  <a:srgbClr val="000000"/>
                </a:solidFill>
              </a:rPr>
              <a:t>Tento projekt je spolufinancován Evropským sociálním fondem a státním rozpočtem ČR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11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solidFill>
                  <a:srgbClr val="000000"/>
                </a:solidFill>
              </a:rPr>
              <a:t>INVESTICE DO ROZVOJE VZDĚLÁVÁNÍ</a:t>
            </a:r>
          </a:p>
        </p:txBody>
      </p:sp>
      <p:sp>
        <p:nvSpPr>
          <p:cNvPr id="2054" name="Zástupný symbol pro zápatí 10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898989"/>
                </a:solidFill>
              </a:rPr>
              <a:t>ZŠ, Týn nad Vltavou, Malá Strana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720896" y="3505580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Úkol: z těchto útvarů slož čtverec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607" y="4191304"/>
            <a:ext cx="849313" cy="254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88840"/>
            <a:ext cx="3398837" cy="169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933056"/>
            <a:ext cx="3398837" cy="169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373216"/>
            <a:ext cx="16986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77072"/>
            <a:ext cx="16986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053038"/>
            <a:ext cx="1698625" cy="169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844824"/>
            <a:ext cx="1698625" cy="169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Řešení: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5436096" y="3284984"/>
            <a:ext cx="849313" cy="254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064916" y="3271788"/>
            <a:ext cx="3398837" cy="169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149080"/>
            <a:ext cx="3398837" cy="169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218558" y="3710434"/>
            <a:ext cx="16986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915816" y="2420888"/>
            <a:ext cx="16986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420888"/>
            <a:ext cx="1698625" cy="169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43214" y="2421682"/>
            <a:ext cx="1698625" cy="169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</a:rPr>
              <a:t>Zoner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</a:rPr>
              <a:t>Callisto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 - tvary</a:t>
            </a:r>
            <a:endParaRPr lang="cs-CZ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7. ročník</a:t>
            </a:r>
          </a:p>
          <a:p>
            <a:r>
              <a:rPr lang="cs-CZ" sz="2800" dirty="0" smtClean="0"/>
              <a:t>Mgr. Marcela Kubátová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764704"/>
            <a:ext cx="70199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323528" y="260648"/>
            <a:ext cx="237626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Základní seznámení: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619672" y="6309320"/>
            <a:ext cx="734481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Paleta barev – levé tlačítko = barva čáry, pravé tlačítko = barva výplně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412776"/>
            <a:ext cx="108012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výběr</a:t>
            </a:r>
            <a:endParaRPr lang="cs-CZ" dirty="0"/>
          </a:p>
        </p:txBody>
      </p:sp>
      <p:cxnSp>
        <p:nvCxnSpPr>
          <p:cNvPr id="7" name="Přímá spojovací šipka 6"/>
          <p:cNvCxnSpPr>
            <a:stCxn id="5" idx="3"/>
          </p:cNvCxnSpPr>
          <p:nvPr/>
        </p:nvCxnSpPr>
        <p:spPr>
          <a:xfrm>
            <a:off x="1259632" y="1597442"/>
            <a:ext cx="504056" cy="751438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251520" y="2420888"/>
            <a:ext cx="100811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křivky</a:t>
            </a:r>
            <a:endParaRPr lang="cs-CZ" dirty="0"/>
          </a:p>
        </p:txBody>
      </p:sp>
      <p:cxnSp>
        <p:nvCxnSpPr>
          <p:cNvPr id="10" name="Přímá spojovací šipka 9"/>
          <p:cNvCxnSpPr/>
          <p:nvPr/>
        </p:nvCxnSpPr>
        <p:spPr>
          <a:xfrm>
            <a:off x="1259632" y="2636912"/>
            <a:ext cx="504056" cy="144016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251520" y="3501008"/>
            <a:ext cx="86409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tvary</a:t>
            </a:r>
            <a:endParaRPr lang="cs-CZ" dirty="0"/>
          </a:p>
        </p:txBody>
      </p:sp>
      <p:cxnSp>
        <p:nvCxnSpPr>
          <p:cNvPr id="14" name="Přímá spojovací šipka 13"/>
          <p:cNvCxnSpPr>
            <a:stCxn id="12" idx="3"/>
          </p:cNvCxnSpPr>
          <p:nvPr/>
        </p:nvCxnSpPr>
        <p:spPr>
          <a:xfrm flipV="1">
            <a:off x="1115616" y="2996952"/>
            <a:ext cx="576064" cy="688722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rot="16200000" flipV="1">
            <a:off x="2375756" y="1808820"/>
            <a:ext cx="1944216" cy="72008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707904" y="2924944"/>
            <a:ext cx="144016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zobrazit  síť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052736"/>
            <a:ext cx="70199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323528" y="116632"/>
            <a:ext cx="856895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Nabídka křivek – křivka, jednoduchá úsečka, jednoduchá křivka, spojená úsečka, spojená křivka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764704"/>
            <a:ext cx="7048500" cy="549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179512" y="188640"/>
            <a:ext cx="684076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Nabídka různých tvarů – měníme barvy, počet cípů a ostrost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Úkol: vymodeluj všech sedm dílů skládačky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607" y="4191304"/>
            <a:ext cx="849313" cy="254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88840"/>
            <a:ext cx="3398837" cy="169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933056"/>
            <a:ext cx="3398837" cy="169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373216"/>
            <a:ext cx="16986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77072"/>
            <a:ext cx="16986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053038"/>
            <a:ext cx="1698625" cy="169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844824"/>
            <a:ext cx="1698625" cy="169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124744"/>
            <a:ext cx="70199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251520" y="260648"/>
            <a:ext cx="864096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Obrys kreslíme spojenou úsečkou. Barvu čáry volíme levým tlačítkem myši, barvu výplně pravým tlačítkem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139952" y="429309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8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355976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779912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499992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860032" y="29969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211960" y="508518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 po úhlopříčce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124744"/>
            <a:ext cx="7038975" cy="547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395536" y="260648"/>
            <a:ext cx="748883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Útvar označíme výběrem (bílá šipka) a klasicky pomocí kombinace kláves CTRL+C a CTRL+V kopírujeme a vkládáme.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83968" y="357301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 po úhlopříčce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932040" y="436510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788024" y="486916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 po úhlopříčce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7504" y="2780928"/>
            <a:ext cx="93610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spojená křivka</a:t>
            </a:r>
            <a:endParaRPr lang="cs-CZ" dirty="0"/>
          </a:p>
        </p:txBody>
      </p:sp>
      <p:cxnSp>
        <p:nvCxnSpPr>
          <p:cNvPr id="9" name="Přímá spojovací šipka 8"/>
          <p:cNvCxnSpPr>
            <a:stCxn id="7" idx="3"/>
          </p:cNvCxnSpPr>
          <p:nvPr/>
        </p:nvCxnSpPr>
        <p:spPr>
          <a:xfrm>
            <a:off x="1043608" y="3104094"/>
            <a:ext cx="216024" cy="108882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</a:rPr>
              <a:t>Zvol si hvězdu a modeluj různý počet cípů a různou ostrost.</a:t>
            </a:r>
            <a:endParaRPr lang="cs-CZ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268760"/>
            <a:ext cx="7038975" cy="549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lipsa 3"/>
          <p:cNvSpPr/>
          <p:nvPr/>
        </p:nvSpPr>
        <p:spPr>
          <a:xfrm>
            <a:off x="4427984" y="1700808"/>
            <a:ext cx="72008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5220072" y="1700808"/>
            <a:ext cx="86409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2483768" y="3356992"/>
            <a:ext cx="216024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173</Words>
  <Application>Microsoft Office PowerPoint</Application>
  <PresentationFormat>Předvádění na obrazovce (4:3)</PresentationFormat>
  <Paragraphs>33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Prezentace aplikace PowerPoint</vt:lpstr>
      <vt:lpstr>Zoner Callisto - tvary</vt:lpstr>
      <vt:lpstr>Prezentace aplikace PowerPoint</vt:lpstr>
      <vt:lpstr>Prezentace aplikace PowerPoint</vt:lpstr>
      <vt:lpstr>Prezentace aplikace PowerPoint</vt:lpstr>
      <vt:lpstr>Úkol: vymodeluj všech sedm dílů skládačky</vt:lpstr>
      <vt:lpstr>Prezentace aplikace PowerPoint</vt:lpstr>
      <vt:lpstr>Prezentace aplikace PowerPoint</vt:lpstr>
      <vt:lpstr>Zvol si hvězdu a modeluj různý počet cípů a různou ostrost.</vt:lpstr>
      <vt:lpstr>Úkol: z těchto útvarů slož čtverec</vt:lpstr>
      <vt:lpstr>Řešení:</vt:lpstr>
    </vt:vector>
  </TitlesOfParts>
  <Company>org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ZŠ, Týn nad Vltavou, Malá Strana</dc:creator>
  <cp:lastModifiedBy>Marcela Kubátová</cp:lastModifiedBy>
  <cp:revision>8</cp:revision>
  <dcterms:created xsi:type="dcterms:W3CDTF">2010-10-06T09:00:09Z</dcterms:created>
  <dcterms:modified xsi:type="dcterms:W3CDTF">2015-02-26T12:53:30Z</dcterms:modified>
</cp:coreProperties>
</file>