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5DB16-DC1C-4974-8028-FC58FAB9E1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E436A-F85D-44F6-9E6A-4C212E9BB99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505580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</a:rPr>
              <a:t>Zoner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</a:rPr>
              <a:t>Callisto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 – složené křivky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7. ročník</a:t>
            </a:r>
          </a:p>
          <a:p>
            <a:r>
              <a:rPr lang="cs-CZ" sz="2800" dirty="0" smtClean="0"/>
              <a:t>Mgr. 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Složené křivky – pracujeme s uzly i směrnicemi: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44824"/>
            <a:ext cx="429577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844824"/>
            <a:ext cx="429577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3563888" y="2492896"/>
            <a:ext cx="43204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4716016" y="2492896"/>
            <a:ext cx="43204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6228184" y="2492896"/>
            <a:ext cx="43204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51520" y="1268760"/>
            <a:ext cx="244827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Rozbít objekt na křivky.</a:t>
            </a:r>
            <a:endParaRPr lang="cs-CZ" dirty="0"/>
          </a:p>
        </p:txBody>
      </p:sp>
      <p:cxnSp>
        <p:nvCxnSpPr>
          <p:cNvPr id="10" name="Přímá spojovací šipka 9"/>
          <p:cNvCxnSpPr>
            <a:stCxn id="8" idx="3"/>
            <a:endCxn id="5" idx="1"/>
          </p:cNvCxnSpPr>
          <p:nvPr/>
        </p:nvCxnSpPr>
        <p:spPr>
          <a:xfrm>
            <a:off x="2699792" y="1453426"/>
            <a:ext cx="927368" cy="10816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139952" y="1196752"/>
            <a:ext cx="216024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Přidat do křivky uzel.</a:t>
            </a:r>
            <a:endParaRPr lang="cs-CZ" dirty="0"/>
          </a:p>
        </p:txBody>
      </p:sp>
      <p:cxnSp>
        <p:nvCxnSpPr>
          <p:cNvPr id="13" name="Přímá spojovací šipka 12"/>
          <p:cNvCxnSpPr>
            <a:stCxn id="11" idx="2"/>
            <a:endCxn id="6" idx="7"/>
          </p:cNvCxnSpPr>
          <p:nvPr/>
        </p:nvCxnSpPr>
        <p:spPr>
          <a:xfrm rot="5400000">
            <a:off x="4667936" y="1982940"/>
            <a:ext cx="968993" cy="1352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6444208" y="1196752"/>
            <a:ext cx="244827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Uzel změnit na ostrý.</a:t>
            </a:r>
            <a:endParaRPr lang="cs-CZ" dirty="0"/>
          </a:p>
        </p:txBody>
      </p:sp>
      <p:cxnSp>
        <p:nvCxnSpPr>
          <p:cNvPr id="17" name="Přímá spojovací šipka 16"/>
          <p:cNvCxnSpPr>
            <a:stCxn id="14" idx="2"/>
          </p:cNvCxnSpPr>
          <p:nvPr/>
        </p:nvCxnSpPr>
        <p:spPr>
          <a:xfrm rot="5400000">
            <a:off x="6664878" y="1489430"/>
            <a:ext cx="926812" cy="10801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Tvarování pomocí směrnic: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12776"/>
            <a:ext cx="577215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Dokončení: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577215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Napiš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psace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některá písmena abecedy: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577215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Nakresli houslový klíč a vylepši obraz: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40768"/>
            <a:ext cx="577215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Z kruhu vytvoř srdce: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577215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cs-CZ" dirty="0" smtClean="0"/>
              <a:t>Libuše Kolářová</a:t>
            </a:r>
            <a:br>
              <a:rPr lang="cs-CZ" dirty="0" smtClean="0"/>
            </a:br>
            <a:r>
              <a:rPr lang="cs-CZ" dirty="0" smtClean="0"/>
              <a:t>Počítačová grafika na základní škole</a:t>
            </a:r>
            <a:br>
              <a:rPr lang="cs-CZ" dirty="0" smtClean="0"/>
            </a:br>
            <a:r>
              <a:rPr lang="cs-CZ" dirty="0" err="1" smtClean="0"/>
              <a:t>Computer</a:t>
            </a:r>
            <a:r>
              <a:rPr lang="cs-CZ" dirty="0" smtClean="0"/>
              <a:t> Media, 2004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96</Words>
  <Application>Microsoft Office PowerPoint</Application>
  <PresentationFormat>Předvádění na obrazovce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Prezentace aplikace PowerPoint</vt:lpstr>
      <vt:lpstr>Zoner Callisto – složené křivky</vt:lpstr>
      <vt:lpstr>Složené křivky – pracujeme s uzly i směrnicemi:</vt:lpstr>
      <vt:lpstr>Tvarování pomocí směrnic:</vt:lpstr>
      <vt:lpstr>Dokončení:</vt:lpstr>
      <vt:lpstr>Napiš psace některá písmena abecedy:</vt:lpstr>
      <vt:lpstr>Nakresli houslový klíč a vylepši obraz:</vt:lpstr>
      <vt:lpstr>Z kruhu vytvoř srdce:</vt:lpstr>
      <vt:lpstr>Zdroje:</vt:lpstr>
    </vt:vector>
  </TitlesOfParts>
  <Company>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ZŠ, Týn nad Vltavou, Malá Strana</dc:creator>
  <cp:lastModifiedBy>Marcela Kubátová</cp:lastModifiedBy>
  <cp:revision>4</cp:revision>
  <dcterms:created xsi:type="dcterms:W3CDTF">2010-12-15T11:00:19Z</dcterms:created>
  <dcterms:modified xsi:type="dcterms:W3CDTF">2015-02-26T12:53:25Z</dcterms:modified>
</cp:coreProperties>
</file>