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F7FE6-5E19-4766-90F5-F55106D243B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640B2-F3F8-46A3-897F-553023436B9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cs-CZ" dirty="0" smtClean="0"/>
              <a:t>Libuše Kolářová</a:t>
            </a:r>
            <a:br>
              <a:rPr lang="cs-CZ" dirty="0" smtClean="0"/>
            </a:br>
            <a:r>
              <a:rPr lang="cs-CZ" dirty="0" smtClean="0"/>
              <a:t>Počítačová grafika na základní škole</a:t>
            </a:r>
            <a:br>
              <a:rPr lang="cs-CZ" dirty="0" smtClean="0"/>
            </a:br>
            <a:r>
              <a:rPr lang="cs-CZ" dirty="0" err="1" smtClean="0"/>
              <a:t>Computer</a:t>
            </a:r>
            <a:r>
              <a:rPr lang="cs-CZ" dirty="0" smtClean="0"/>
              <a:t> Media, 2004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– práce s objekty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Barva čáry a výplň: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340768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395536" y="1916832"/>
            <a:ext cx="2016224" cy="7920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Barvu čáry volíme levým tlačítkem myši.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3284984"/>
            <a:ext cx="2016224" cy="7920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Barvu výplně volíme pravým tlačítkem myši.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cxnSp>
        <p:nvCxnSpPr>
          <p:cNvPr id="8" name="Přímá spojovací šipka 7"/>
          <p:cNvCxnSpPr>
            <a:stCxn id="5" idx="3"/>
          </p:cNvCxnSpPr>
          <p:nvPr/>
        </p:nvCxnSpPr>
        <p:spPr>
          <a:xfrm>
            <a:off x="2411760" y="2312876"/>
            <a:ext cx="3240360" cy="356439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stCxn id="6" idx="3"/>
          </p:cNvCxnSpPr>
          <p:nvPr/>
        </p:nvCxnSpPr>
        <p:spPr>
          <a:xfrm>
            <a:off x="2411760" y="3681028"/>
            <a:ext cx="6048672" cy="219624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Manipulace s objektem: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340768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23528" y="1556792"/>
            <a:ext cx="223224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Změna velikosti:</a:t>
            </a:r>
          </a:p>
          <a:p>
            <a:r>
              <a:rPr lang="cs-CZ" dirty="0" smtClean="0"/>
              <a:t>tažením za šipku v rohu označeného objektu.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3212976"/>
            <a:ext cx="223224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Otočení objektu:</a:t>
            </a:r>
          </a:p>
          <a:p>
            <a:r>
              <a:rPr lang="cs-CZ" dirty="0" smtClean="0"/>
              <a:t>levým tlačítkem do objektu až se objeví na okrajích šipky.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2987824" y="2780928"/>
            <a:ext cx="43204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šipka 7"/>
          <p:cNvCxnSpPr>
            <a:stCxn id="6" idx="5"/>
          </p:cNvCxnSpPr>
          <p:nvPr/>
        </p:nvCxnSpPr>
        <p:spPr>
          <a:xfrm rot="16200000" flipH="1">
            <a:off x="3763190" y="2620189"/>
            <a:ext cx="1410333" cy="2223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Překrývání objektů: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340768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95536" y="2132856"/>
            <a:ext cx="208823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 alternativním panelu zvolíme úroveň.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3"/>
          </p:cNvCxnSpPr>
          <p:nvPr/>
        </p:nvCxnSpPr>
        <p:spPr>
          <a:xfrm flipV="1">
            <a:off x="2483768" y="2132856"/>
            <a:ext cx="2160240" cy="46166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4355976" y="1844824"/>
            <a:ext cx="108012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Sloučení objektů do skupiny: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39552" y="1988840"/>
            <a:ext cx="208823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Vytvořený objekt složený z více tvarů spojíme bílou šipkou.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915816" y="2924944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šipka 6"/>
          <p:cNvCxnSpPr>
            <a:stCxn id="5" idx="6"/>
          </p:cNvCxnSpPr>
          <p:nvPr/>
        </p:nvCxnSpPr>
        <p:spPr>
          <a:xfrm>
            <a:off x="3275856" y="3068960"/>
            <a:ext cx="2952328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Text v objektu: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412776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23528" y="1628800"/>
            <a:ext cx="208823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Připravíme si objekt.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2492896"/>
            <a:ext cx="216024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Odstavcový text napíšeme vedle.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Text v objektu: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916832"/>
            <a:ext cx="216024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Text přesuneme do objektu a sloučíme výběrem.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484784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2987824" y="2924944"/>
            <a:ext cx="36004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šipka 6"/>
          <p:cNvCxnSpPr>
            <a:stCxn id="5" idx="6"/>
          </p:cNvCxnSpPr>
          <p:nvPr/>
        </p:nvCxnSpPr>
        <p:spPr>
          <a:xfrm>
            <a:off x="3347864" y="3068960"/>
            <a:ext cx="273630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stCxn id="3" idx="3"/>
            <a:endCxn id="5" idx="1"/>
          </p:cNvCxnSpPr>
          <p:nvPr/>
        </p:nvCxnSpPr>
        <p:spPr>
          <a:xfrm>
            <a:off x="2555776" y="2378497"/>
            <a:ext cx="484775" cy="58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628800"/>
            <a:ext cx="59150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Dokresli obrázek: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149</Words>
  <Application>Microsoft Office PowerPoint</Application>
  <PresentationFormat>Předvádění na obrazovce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Zoner Callisto – práce s objekty</vt:lpstr>
      <vt:lpstr>Barva čáry a výplň:</vt:lpstr>
      <vt:lpstr>Manipulace s objektem:</vt:lpstr>
      <vt:lpstr>Překrývání objektů:</vt:lpstr>
      <vt:lpstr>Sloučení objektů do skupiny:</vt:lpstr>
      <vt:lpstr>Text v objektu:</vt:lpstr>
      <vt:lpstr>Text v objektu:</vt:lpstr>
      <vt:lpstr>Dokresli obrázek:</vt:lpstr>
      <vt:lpstr>Zdroje: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8</cp:revision>
  <dcterms:created xsi:type="dcterms:W3CDTF">2010-12-15T10:23:47Z</dcterms:created>
  <dcterms:modified xsi:type="dcterms:W3CDTF">2015-02-26T12:53:13Z</dcterms:modified>
</cp:coreProperties>
</file>