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3" r:id="rId6"/>
    <p:sldId id="261" r:id="rId7"/>
    <p:sldId id="264" r:id="rId8"/>
    <p:sldId id="262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A5B38-B0A2-4B2E-AF64-270A5EE63124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0EE95-84C5-4441-8C99-86EEB76C8A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05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6DD05-8B1C-4D69-8975-C1CBC9A7A676}" type="slidenum">
              <a:rPr lang="cs-CZ">
                <a:solidFill>
                  <a:prstClr val="black"/>
                </a:solidFill>
              </a:rPr>
              <a:pPr/>
              <a:t>2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156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623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62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287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19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173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295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09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219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770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145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64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78E30-A09F-4F60-A2ED-F2562F621C7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7FFB5-0CD8-4F86-8FCA-67E29542C48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9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2130425"/>
            <a:ext cx="7772400" cy="1941513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>
              <a:defRPr/>
            </a:pPr>
            <a:r>
              <a:rPr lang="cs-CZ" sz="4000" b="1" i="1">
                <a:solidFill>
                  <a:prstClr val="black"/>
                </a:solidFill>
              </a:rPr>
              <a:t>Nové modulové výukové a inovativní programy - zvýšení kvality ve vzdělávání </a:t>
            </a:r>
            <a:r>
              <a:rPr lang="cs-CZ" sz="4400">
                <a:solidFill>
                  <a:prstClr val="black"/>
                </a:solidFill>
              </a:rPr>
              <a:t/>
            </a:r>
            <a:br>
              <a:rPr lang="cs-CZ" sz="4400">
                <a:solidFill>
                  <a:prstClr val="black"/>
                </a:solidFill>
              </a:rPr>
            </a:br>
            <a:endParaRPr lang="cs-CZ" sz="4400" dirty="0">
              <a:solidFill>
                <a:prstClr val="black"/>
              </a:solidFill>
            </a:endParaRPr>
          </a:p>
        </p:txBody>
      </p:sp>
      <p:sp>
        <p:nvSpPr>
          <p:cNvPr id="2051" name="Podnadpis 2"/>
          <p:cNvSpPr txBox="1">
            <a:spLocks/>
          </p:cNvSpPr>
          <p:nvPr/>
        </p:nvSpPr>
        <p:spPr bwMode="auto">
          <a:xfrm>
            <a:off x="1428750" y="3929063"/>
            <a:ext cx="6400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2400">
                <a:solidFill>
                  <a:srgbClr val="000000"/>
                </a:solidFill>
              </a:rPr>
              <a:t>Tento projekt je spolufinancován Evropským sociálním fondem a státním rozpočtem ČR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857375" y="500063"/>
            <a:ext cx="5653088" cy="785812"/>
            <a:chOff x="1410" y="1686"/>
            <a:chExt cx="8902" cy="1238"/>
          </a:xfrm>
        </p:grpSpPr>
        <p:pic>
          <p:nvPicPr>
            <p:cNvPr id="205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3" name="TextovéPole 11"/>
          <p:cNvSpPr txBox="1">
            <a:spLocks noChangeArrowheads="1"/>
          </p:cNvSpPr>
          <p:nvPr/>
        </p:nvSpPr>
        <p:spPr bwMode="auto">
          <a:xfrm>
            <a:off x="2286000" y="1285875"/>
            <a:ext cx="5072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>
                <a:solidFill>
                  <a:srgbClr val="000000"/>
                </a:solidFill>
              </a:rPr>
              <a:t>INVESTICE DO ROZVOJE VZDĚLÁVÁNÍ</a:t>
            </a:r>
          </a:p>
        </p:txBody>
      </p:sp>
      <p:sp>
        <p:nvSpPr>
          <p:cNvPr id="2054" name="Zástupný symbol pro zápatí 10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898989"/>
                </a:solidFill>
              </a:rPr>
              <a:t>ZŠ, Týn nad Vltavou, Malá Strana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720896" y="3505580"/>
            <a:ext cx="2202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cs-CZ" sz="1400" dirty="0" smtClean="0">
                <a:latin typeface="+mj-lt"/>
              </a:rPr>
              <a:t>CZ.1.07/1.1.10/01.0063</a:t>
            </a:r>
            <a:endParaRPr lang="cs-CZ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8058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Výplň ze souboru: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604" y="1340768"/>
            <a:ext cx="7667625" cy="542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4788024" y="332656"/>
            <a:ext cx="3456384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Do objektu vložíme fotografii, kterou máme uloženu.</a:t>
            </a:r>
          </a:p>
          <a:p>
            <a:r>
              <a:rPr lang="cs-CZ" dirty="0" smtClean="0"/>
              <a:t>Výplň – bitmapová – Ze souboru</a:t>
            </a:r>
            <a:endParaRPr lang="cs-CZ" dirty="0"/>
          </a:p>
        </p:txBody>
      </p:sp>
      <p:cxnSp>
        <p:nvCxnSpPr>
          <p:cNvPr id="5" name="Přímá spojnice se šipkou 4"/>
          <p:cNvCxnSpPr>
            <a:stCxn id="3" idx="2"/>
          </p:cNvCxnSpPr>
          <p:nvPr/>
        </p:nvCxnSpPr>
        <p:spPr>
          <a:xfrm>
            <a:off x="6516216" y="1255986"/>
            <a:ext cx="1080120" cy="202899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5870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733425"/>
            <a:ext cx="7658100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9017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</a:rPr>
              <a:t>Zoner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</a:rPr>
              <a:t>Callisto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 - výplň</a:t>
            </a:r>
            <a:endParaRPr lang="cs-CZ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7. ročník</a:t>
            </a:r>
          </a:p>
          <a:p>
            <a:r>
              <a:rPr lang="cs-CZ" sz="2800" dirty="0" smtClean="0"/>
              <a:t>Mgr. Marcela Kubátová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38749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Výplň objektu: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61048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Najdeme v Galerii.</a:t>
            </a:r>
          </a:p>
          <a:p>
            <a:r>
              <a:rPr lang="cs-CZ" dirty="0" smtClean="0"/>
              <a:t>Výplň můžeme použít u uzavřených objektů.</a:t>
            </a:r>
          </a:p>
          <a:p>
            <a:r>
              <a:rPr lang="cs-CZ" dirty="0" smtClean="0"/>
              <a:t>Druhy výplně:</a:t>
            </a:r>
            <a:br>
              <a:rPr lang="cs-CZ" dirty="0" smtClean="0"/>
            </a:br>
            <a:r>
              <a:rPr lang="cs-CZ" b="1" i="1" dirty="0" smtClean="0">
                <a:solidFill>
                  <a:schemeClr val="accent4">
                    <a:lumMod val="50000"/>
                  </a:schemeClr>
                </a:solidFill>
              </a:rPr>
              <a:t>jednobarevná, lineární, kónická, kruhová, obdélníková, křížová, přizpůsobivá, bitmapová (fraktál, ze souboru) </a:t>
            </a:r>
            <a:endParaRPr lang="cs-CZ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462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Ukázky výplní: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1268760"/>
            <a:ext cx="7658100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259632" y="2924944"/>
            <a:ext cx="1512168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jednobarevná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932040" y="2924944"/>
            <a:ext cx="1440160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přizpůsobivá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331640" y="3861048"/>
            <a:ext cx="1224136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křížová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004048" y="4045714"/>
            <a:ext cx="1080120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kónická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403648" y="5013176"/>
            <a:ext cx="1152128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fraktál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004048" y="5013176"/>
            <a:ext cx="1440160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ze souboru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1802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Jednobarevná výplň: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74400" y="980728"/>
            <a:ext cx="8136904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Barvu čáry volíme levým tlačítkem, barvu výplně volíme pravým tlačítkem myši. Nebo pracujeme v Galerii, v záložce Výplň.</a:t>
            </a:r>
            <a:endParaRPr lang="cs-CZ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27059"/>
            <a:ext cx="7173094" cy="5090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8050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1052736"/>
            <a:ext cx="7848600" cy="560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4114800" cy="792088"/>
          </a:xfrm>
        </p:spPr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Kónická výplň: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904012" y="453502"/>
            <a:ext cx="2592288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Nastavení barev:</a:t>
            </a:r>
            <a:endParaRPr lang="cs-CZ" dirty="0"/>
          </a:p>
        </p:txBody>
      </p:sp>
      <p:cxnSp>
        <p:nvCxnSpPr>
          <p:cNvPr id="5" name="Přímá spojnice se šipkou 4"/>
          <p:cNvCxnSpPr>
            <a:stCxn id="3" idx="2"/>
          </p:cNvCxnSpPr>
          <p:nvPr/>
        </p:nvCxnSpPr>
        <p:spPr>
          <a:xfrm flipH="1">
            <a:off x="6804248" y="822834"/>
            <a:ext cx="395908" cy="275018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>
            <a:stCxn id="3" idx="2"/>
          </p:cNvCxnSpPr>
          <p:nvPr/>
        </p:nvCxnSpPr>
        <p:spPr>
          <a:xfrm flipH="1">
            <a:off x="7002202" y="822834"/>
            <a:ext cx="197954" cy="303025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>
            <a:off x="4572000" y="4077072"/>
            <a:ext cx="2160240" cy="57606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7596336" y="4365104"/>
            <a:ext cx="1080120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tlačítko Použít</a:t>
            </a:r>
            <a:endParaRPr lang="cs-CZ" dirty="0"/>
          </a:p>
        </p:txBody>
      </p:sp>
      <p:cxnSp>
        <p:nvCxnSpPr>
          <p:cNvPr id="12" name="Přímá spojnice se šipkou 11"/>
          <p:cNvCxnSpPr>
            <a:stCxn id="10" idx="0"/>
          </p:cNvCxnSpPr>
          <p:nvPr/>
        </p:nvCxnSpPr>
        <p:spPr>
          <a:xfrm flipV="1">
            <a:off x="8136396" y="4149080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6372200" y="5229200"/>
            <a:ext cx="1872208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přidávání dalších barev</a:t>
            </a:r>
            <a:endParaRPr lang="cs-CZ" dirty="0"/>
          </a:p>
        </p:txBody>
      </p:sp>
      <p:cxnSp>
        <p:nvCxnSpPr>
          <p:cNvPr id="15" name="Přímá spojnice se šipkou 14"/>
          <p:cNvCxnSpPr>
            <a:stCxn id="13" idx="1"/>
          </p:cNvCxnSpPr>
          <p:nvPr/>
        </p:nvCxnSpPr>
        <p:spPr>
          <a:xfrm flipH="1" flipV="1">
            <a:off x="4427984" y="5011435"/>
            <a:ext cx="1944216" cy="54093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66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20688"/>
            <a:ext cx="7658100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7309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21" y="1052736"/>
            <a:ext cx="7953375" cy="568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45608" cy="874089"/>
          </a:xfrm>
        </p:spPr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Fraktál: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220072" y="260648"/>
            <a:ext cx="3359424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Výplň – bitmapová – fraktál.</a:t>
            </a:r>
          </a:p>
          <a:p>
            <a:r>
              <a:rPr lang="cs-CZ" dirty="0" smtClean="0"/>
              <a:t>Podobně mícháme barvy.</a:t>
            </a:r>
            <a:endParaRPr lang="cs-CZ" dirty="0"/>
          </a:p>
        </p:txBody>
      </p:sp>
      <p:cxnSp>
        <p:nvCxnSpPr>
          <p:cNvPr id="5" name="Přímá spojnice se šipkou 4"/>
          <p:cNvCxnSpPr>
            <a:stCxn id="3" idx="2"/>
          </p:cNvCxnSpPr>
          <p:nvPr/>
        </p:nvCxnSpPr>
        <p:spPr>
          <a:xfrm>
            <a:off x="6899784" y="906979"/>
            <a:ext cx="624544" cy="252202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6804248" y="4581128"/>
            <a:ext cx="2232248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Necháme si namíchat nový, pokud nám nevyhovuje.</a:t>
            </a:r>
            <a:endParaRPr lang="cs-CZ" dirty="0"/>
          </a:p>
        </p:txBody>
      </p:sp>
      <p:cxnSp>
        <p:nvCxnSpPr>
          <p:cNvPr id="8" name="Přímá spojnice se šipkou 7"/>
          <p:cNvCxnSpPr/>
          <p:nvPr/>
        </p:nvCxnSpPr>
        <p:spPr>
          <a:xfrm flipH="1" flipV="1">
            <a:off x="4932040" y="3573016"/>
            <a:ext cx="1872208" cy="100811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8631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733425"/>
            <a:ext cx="7658100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75610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147</Words>
  <Application>Microsoft Office PowerPoint</Application>
  <PresentationFormat>Předvádění na obrazovce (4:3)</PresentationFormat>
  <Paragraphs>33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sady Office</vt:lpstr>
      <vt:lpstr>Prezentace aplikace PowerPoint</vt:lpstr>
      <vt:lpstr>Zoner Callisto - výplň</vt:lpstr>
      <vt:lpstr>Výplň objektu:</vt:lpstr>
      <vt:lpstr>Ukázky výplní:</vt:lpstr>
      <vt:lpstr>Jednobarevná výplň:</vt:lpstr>
      <vt:lpstr>Kónická výplň:</vt:lpstr>
      <vt:lpstr>Prezentace aplikace PowerPoint</vt:lpstr>
      <vt:lpstr>Fraktál:</vt:lpstr>
      <vt:lpstr>Prezentace aplikace PowerPoint</vt:lpstr>
      <vt:lpstr>Výplň ze souboru:</vt:lpstr>
      <vt:lpstr>Prezentace aplikace PowerPoint</vt:lpstr>
    </vt:vector>
  </TitlesOfParts>
  <Company>private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Kubátovi</dc:creator>
  <cp:lastModifiedBy>Marcela Kubátová</cp:lastModifiedBy>
  <cp:revision>6</cp:revision>
  <dcterms:created xsi:type="dcterms:W3CDTF">2010-11-10T17:26:10Z</dcterms:created>
  <dcterms:modified xsi:type="dcterms:W3CDTF">2015-02-26T12:53:07Z</dcterms:modified>
</cp:coreProperties>
</file>