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A5E4-1DC4-48EF-BEE0-B29264AB2F4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1718-0FD5-4925-8612-C24FD17648B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3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– text</a:t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2. část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Připomenutí: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18884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Text </a:t>
            </a:r>
            <a:r>
              <a:rPr lang="cs-CZ" b="1" i="1" dirty="0" smtClean="0">
                <a:solidFill>
                  <a:schemeClr val="accent3">
                    <a:lumMod val="50000"/>
                  </a:schemeClr>
                </a:solidFill>
              </a:rPr>
              <a:t>odstavcový</a:t>
            </a:r>
            <a:r>
              <a:rPr lang="cs-CZ" dirty="0" smtClean="0"/>
              <a:t> se přeformátovává se změnou rámce.</a:t>
            </a:r>
          </a:p>
          <a:p>
            <a:r>
              <a:rPr lang="cs-CZ" dirty="0" smtClean="0"/>
              <a:t>Text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umělecký</a:t>
            </a:r>
            <a:r>
              <a:rPr lang="cs-CZ" dirty="0" smtClean="0"/>
              <a:t> se změnou rámce zdeformuje.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852936"/>
            <a:ext cx="56102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3131840" y="5085184"/>
            <a:ext cx="1008112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Tvarování textového rámce: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268760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67544" y="2060848"/>
            <a:ext cx="2232248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Tvarování rámce textu, otevření alternativního panelu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699792" y="1916832"/>
            <a:ext cx="1080120" cy="60568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23528" y="1268760"/>
            <a:ext cx="237626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Alternativní panel nástrojů: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7" idx="3"/>
          </p:cNvCxnSpPr>
          <p:nvPr/>
        </p:nvCxnSpPr>
        <p:spPr>
          <a:xfrm>
            <a:off x="2699792" y="1591926"/>
            <a:ext cx="792088" cy="25289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Překlopení textu: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2852936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Překlopení textu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411760" y="1988840"/>
            <a:ext cx="4464496" cy="104876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Zrcadlení textu: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340768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2636912"/>
            <a:ext cx="230425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Zrcadlení textu: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627784" y="2060848"/>
            <a:ext cx="4536504" cy="76073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Zkosení textového rámce: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12776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39552" y="3068960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Zkosení textového rámce: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555776" y="2060848"/>
            <a:ext cx="4896544" cy="133127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Převod na křivky: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412776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2204864"/>
            <a:ext cx="230425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Převod textu na křivky: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627784" y="2132856"/>
            <a:ext cx="5112568" cy="39517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Tvarování textu rozbitého na křivky: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268760"/>
            <a:ext cx="56292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1916832"/>
            <a:ext cx="2232248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Tento text vznikl rozbitím textu na křivky, posunutím a přebarvením jednotlivých písmen: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123</Words>
  <Application>Microsoft Office PowerPoint</Application>
  <PresentationFormat>Předvádění na obrazovce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Zoner Callisto – text 2. část</vt:lpstr>
      <vt:lpstr>Připomenutí:</vt:lpstr>
      <vt:lpstr>Tvarování textového rámce:</vt:lpstr>
      <vt:lpstr>Překlopení textu:</vt:lpstr>
      <vt:lpstr>Zrcadlení textu:</vt:lpstr>
      <vt:lpstr>Zkosení textového rámce:</vt:lpstr>
      <vt:lpstr>Převod na křivky:</vt:lpstr>
      <vt:lpstr>Tvarování textu rozbitého na křivky: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5</cp:revision>
  <dcterms:created xsi:type="dcterms:W3CDTF">2010-12-01T10:50:28Z</dcterms:created>
  <dcterms:modified xsi:type="dcterms:W3CDTF">2015-02-26T12:53:01Z</dcterms:modified>
</cp:coreProperties>
</file>