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B92AA-F9BE-424C-862F-E06D154654E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24154-A5B9-477C-AC1D-1B7CE276F1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3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6DD05-8B1C-4D69-8975-C1CBC9A7A676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275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5922-F9ED-45A3-82A5-525AF8EA3B7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58A5-2AAF-4360-9F0E-1B0C86FD6C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5922-F9ED-45A3-82A5-525AF8EA3B7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58A5-2AAF-4360-9F0E-1B0C86FD6C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5922-F9ED-45A3-82A5-525AF8EA3B7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58A5-2AAF-4360-9F0E-1B0C86FD6C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5922-F9ED-45A3-82A5-525AF8EA3B7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58A5-2AAF-4360-9F0E-1B0C86FD6C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5922-F9ED-45A3-82A5-525AF8EA3B7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58A5-2AAF-4360-9F0E-1B0C86FD6C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5922-F9ED-45A3-82A5-525AF8EA3B7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58A5-2AAF-4360-9F0E-1B0C86FD6C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5922-F9ED-45A3-82A5-525AF8EA3B7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58A5-2AAF-4360-9F0E-1B0C86FD6C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5922-F9ED-45A3-82A5-525AF8EA3B7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58A5-2AAF-4360-9F0E-1B0C86FD6C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5922-F9ED-45A3-82A5-525AF8EA3B7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58A5-2AAF-4360-9F0E-1B0C86FD6C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5922-F9ED-45A3-82A5-525AF8EA3B7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58A5-2AAF-4360-9F0E-1B0C86FD6C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5922-F9ED-45A3-82A5-525AF8EA3B7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58A5-2AAF-4360-9F0E-1B0C86FD6C3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05922-F9ED-45A3-82A5-525AF8EA3B72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658A5-2AAF-4360-9F0E-1B0C86FD6C3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>
              <a:defRPr/>
            </a:pPr>
            <a:r>
              <a:rPr lang="cs-CZ" sz="4000" b="1" i="1">
                <a:solidFill>
                  <a:prstClr val="black"/>
                </a:solidFill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</a:rPr>
              <a:t/>
            </a:r>
            <a:br>
              <a:rPr lang="cs-CZ" sz="4400">
                <a:solidFill>
                  <a:prstClr val="black"/>
                </a:solidFill>
              </a:rPr>
            </a:br>
            <a:endParaRPr lang="cs-CZ" sz="4400" dirty="0">
              <a:solidFill>
                <a:prstClr val="black"/>
              </a:solidFill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solidFill>
                  <a:srgbClr val="000000"/>
                </a:solidFill>
              </a:rPr>
              <a:t>Tento projekt je spolufinancován Evropským sociálním fondem a státním rozpočtem ČR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solidFill>
                  <a:srgbClr val="000000"/>
                </a:solidFill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898989"/>
                </a:solidFill>
              </a:rPr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20896" y="3505580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832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Alternativní panel uměleckého textu: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340768"/>
            <a:ext cx="5448300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lipsa 3"/>
          <p:cNvSpPr/>
          <p:nvPr/>
        </p:nvSpPr>
        <p:spPr>
          <a:xfrm>
            <a:off x="3275856" y="1700808"/>
            <a:ext cx="1368152" cy="5040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700808"/>
            <a:ext cx="237626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Umístit na křivku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492896"/>
            <a:ext cx="237626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Smazat původní objekt</a:t>
            </a:r>
            <a:endParaRPr lang="cs-CZ" dirty="0"/>
          </a:p>
        </p:txBody>
      </p:sp>
      <p:cxnSp>
        <p:nvCxnSpPr>
          <p:cNvPr id="8" name="Přímá spojovací šipka 7"/>
          <p:cNvCxnSpPr>
            <a:stCxn id="5" idx="3"/>
          </p:cNvCxnSpPr>
          <p:nvPr/>
        </p:nvCxnSpPr>
        <p:spPr>
          <a:xfrm>
            <a:off x="2771800" y="1885474"/>
            <a:ext cx="864096" cy="3135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>
            <a:stCxn id="6" idx="3"/>
          </p:cNvCxnSpPr>
          <p:nvPr/>
        </p:nvCxnSpPr>
        <p:spPr>
          <a:xfrm flipV="1">
            <a:off x="2771800" y="1988840"/>
            <a:ext cx="1152128" cy="68872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Formátování textu: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340768"/>
            <a:ext cx="5629275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5629275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708920"/>
            <a:ext cx="3285955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Přímá spojovací šipka 4"/>
          <p:cNvCxnSpPr/>
          <p:nvPr/>
        </p:nvCxnSpPr>
        <p:spPr>
          <a:xfrm>
            <a:off x="4211960" y="3356992"/>
            <a:ext cx="1440160" cy="64807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accent1">
                    <a:lumMod val="50000"/>
                  </a:schemeClr>
                </a:solidFill>
              </a:rPr>
              <a:t>Zoner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1">
                    <a:lumMod val="50000"/>
                  </a:schemeClr>
                </a:solidFill>
              </a:rPr>
              <a:t>Callisto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 – text</a:t>
            </a:r>
            <a:b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1. část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7. ročník</a:t>
            </a:r>
          </a:p>
          <a:p>
            <a:r>
              <a:rPr lang="cs-CZ" sz="2800" dirty="0" smtClean="0"/>
              <a:t>Mgr. Marcela Kubátová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3434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Zoner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Callisto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obsahuje dva textové nástroje: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odstavcový</a:t>
            </a:r>
          </a:p>
          <a:p>
            <a:r>
              <a:rPr lang="cs-CZ" dirty="0" smtClean="0"/>
              <a:t>umělecký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 přes značné sjednocení obou druhů textů je mezi nimi jistý rozdíl, který spočívá především v jejich reakci na změnu tvarů či rozměrů či tvaru textového rámce.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1163" y="742950"/>
            <a:ext cx="5781675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251520" y="116632"/>
            <a:ext cx="237626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Odstavcový text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580112" y="188640"/>
            <a:ext cx="252028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Umělecký text</a:t>
            </a:r>
            <a:endParaRPr lang="cs-CZ" dirty="0"/>
          </a:p>
        </p:txBody>
      </p:sp>
      <p:cxnSp>
        <p:nvCxnSpPr>
          <p:cNvPr id="7" name="Přímá spojovací šipka 6"/>
          <p:cNvCxnSpPr>
            <a:stCxn id="4" idx="2"/>
          </p:cNvCxnSpPr>
          <p:nvPr/>
        </p:nvCxnSpPr>
        <p:spPr>
          <a:xfrm rot="16200000" flipH="1">
            <a:off x="418184" y="1507432"/>
            <a:ext cx="2655004" cy="61206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>
            <a:stCxn id="5" idx="2"/>
          </p:cNvCxnSpPr>
          <p:nvPr/>
        </p:nvCxnSpPr>
        <p:spPr>
          <a:xfrm rot="5400000">
            <a:off x="3334508" y="-364776"/>
            <a:ext cx="2582996" cy="442849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Umělecký text: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8092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Zachovává svoji polohu vzhledem k rámci, při změně jeho tvaru či rozměrů se mu tedy přizpůsobuje a podle potřeby se deformuje.</a:t>
            </a:r>
          </a:p>
          <a:p>
            <a:r>
              <a:rPr lang="cs-CZ" dirty="0" smtClean="0"/>
              <a:t>Slova zůstávají v řádcích (</a:t>
            </a:r>
            <a:r>
              <a:rPr lang="cs-CZ" dirty="0" err="1" smtClean="0"/>
              <a:t>nepřeskládavají</a:t>
            </a:r>
            <a:r>
              <a:rPr lang="cs-CZ" dirty="0" smtClean="0"/>
              <a:t> se podle místa na řádku).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1163" y="728663"/>
            <a:ext cx="578167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Odstavcový text: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Zachovává všechny parametry (druh, řez, velikost, zarovnání) a při změně rámce se podle jeho nové podoby přeformátuje podobně, jako text v běžném textovém editoru – slova se přeskládají tak, aby se vešla do řádku v rámci.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1163" y="728663"/>
            <a:ext cx="578167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Vložení uměleckého na existující křivku: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5133603" cy="4795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060848"/>
            <a:ext cx="4944244" cy="4615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162</Words>
  <Application>Microsoft Office PowerPoint</Application>
  <PresentationFormat>Předvádění na obrazovce (4:3)</PresentationFormat>
  <Paragraphs>24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Prezentace aplikace PowerPoint</vt:lpstr>
      <vt:lpstr>Zoner Callisto – text 1. část</vt:lpstr>
      <vt:lpstr>Zoner Callisto obsahuje dva textové nástroje:</vt:lpstr>
      <vt:lpstr>Prezentace aplikace PowerPoint</vt:lpstr>
      <vt:lpstr>Umělecký text:</vt:lpstr>
      <vt:lpstr>Prezentace aplikace PowerPoint</vt:lpstr>
      <vt:lpstr>Odstavcový text:</vt:lpstr>
      <vt:lpstr>Prezentace aplikace PowerPoint</vt:lpstr>
      <vt:lpstr>Vložení uměleckého na existující křivku:</vt:lpstr>
      <vt:lpstr>Alternativní panel uměleckého textu:</vt:lpstr>
      <vt:lpstr>Formátování textu:</vt:lpstr>
      <vt:lpstr>Prezentace aplikace PowerPoint</vt:lpstr>
    </vt:vector>
  </TitlesOfParts>
  <Company>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ZŠ, Týn nad Vltavou, Malá Strana</dc:creator>
  <cp:lastModifiedBy>Marcela Kubátová</cp:lastModifiedBy>
  <cp:revision>16</cp:revision>
  <dcterms:created xsi:type="dcterms:W3CDTF">2010-12-01T09:54:02Z</dcterms:created>
  <dcterms:modified xsi:type="dcterms:W3CDTF">2015-02-26T12:52:56Z</dcterms:modified>
</cp:coreProperties>
</file>