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7277C-56E5-4E0F-B6BE-45E74C3B1BFF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06241-7163-4FEC-A693-89087A850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69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6DD05-8B1C-4D69-8975-C1CBC9A7A676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75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489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17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5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8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7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7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27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012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87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78E30-A09F-4F60-A2ED-F2562F621C7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7FFB5-0CD8-4F86-8FCA-67E29542C48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77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defRPr/>
            </a:pPr>
            <a:r>
              <a:rPr lang="cs-CZ" sz="4000" b="1" i="1">
                <a:solidFill>
                  <a:prstClr val="black"/>
                </a:solidFill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</a:rPr>
              <a:t/>
            </a:r>
            <a:br>
              <a:rPr lang="cs-CZ" sz="4400">
                <a:solidFill>
                  <a:prstClr val="black"/>
                </a:solidFill>
              </a:rPr>
            </a:br>
            <a:endParaRPr lang="cs-CZ" sz="4400" dirty="0">
              <a:solidFill>
                <a:prstClr val="black"/>
              </a:solidFill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505580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832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196752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ál 1"/>
          <p:cNvSpPr/>
          <p:nvPr/>
        </p:nvSpPr>
        <p:spPr>
          <a:xfrm>
            <a:off x="742950" y="2564904"/>
            <a:ext cx="30065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51520" y="260648"/>
            <a:ext cx="741682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Tvarováním objektu se objeví uzly. Vhodně je přidáváme, ubíráme a měníme jejich charakter. Vytvarujte kruh do srdce.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827584" y="583813"/>
            <a:ext cx="65695" cy="198109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29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78" y="980728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691680" y="2708920"/>
            <a:ext cx="16561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Přidání uzlů.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012160" y="4509120"/>
            <a:ext cx="187220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Změna symetrického uzlu na ostrý.</a:t>
            </a:r>
            <a:endParaRPr lang="cs-CZ" dirty="0"/>
          </a:p>
        </p:txBody>
      </p:sp>
      <p:cxnSp>
        <p:nvCxnSpPr>
          <p:cNvPr id="5" name="Přímá spojnice se šipkou 4"/>
          <p:cNvCxnSpPr>
            <a:stCxn id="2" idx="3"/>
          </p:cNvCxnSpPr>
          <p:nvPr/>
        </p:nvCxnSpPr>
        <p:spPr>
          <a:xfrm>
            <a:off x="3347864" y="2893586"/>
            <a:ext cx="576064" cy="3193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stCxn id="3" idx="1"/>
          </p:cNvCxnSpPr>
          <p:nvPr/>
        </p:nvCxnSpPr>
        <p:spPr>
          <a:xfrm flipH="1" flipV="1">
            <a:off x="4788024" y="4725144"/>
            <a:ext cx="1224136" cy="24564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" idx="1"/>
          </p:cNvCxnSpPr>
          <p:nvPr/>
        </p:nvCxnSpPr>
        <p:spPr>
          <a:xfrm flipH="1" flipV="1">
            <a:off x="4788024" y="3078252"/>
            <a:ext cx="1224136" cy="18925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2" idx="3"/>
          </p:cNvCxnSpPr>
          <p:nvPr/>
        </p:nvCxnSpPr>
        <p:spPr>
          <a:xfrm>
            <a:off x="3347864" y="2893586"/>
            <a:ext cx="2052228" cy="15969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4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6">
                    <a:lumMod val="50000"/>
                  </a:schemeClr>
                </a:solidFill>
              </a:rPr>
              <a:t>Zoner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6">
                    <a:lumMod val="50000"/>
                  </a:schemeClr>
                </a:solidFill>
              </a:rPr>
              <a:t>Callisto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 - křivky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7. ročník</a:t>
            </a:r>
          </a:p>
          <a:p>
            <a:r>
              <a:rPr lang="cs-CZ" sz="2800" dirty="0" smtClean="0"/>
              <a:t>Mgr. 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3434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" y="836712"/>
            <a:ext cx="7934325" cy="570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3528" y="260648"/>
            <a:ext cx="655272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Vektorová grafika nerovnosti vyhlazuje, </a:t>
            </a:r>
            <a:r>
              <a:rPr lang="cs-CZ" dirty="0"/>
              <a:t>c</a:t>
            </a:r>
            <a:r>
              <a:rPr lang="cs-CZ" dirty="0" smtClean="0"/>
              <a:t>ož není vždy to pravé.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9552" y="2564904"/>
            <a:ext cx="194421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511660" y="3356992"/>
            <a:ext cx="169218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Křivky, úsečky, nekonečné úsečky i křivky.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 flipV="1">
            <a:off x="1934707" y="2996952"/>
            <a:ext cx="423047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57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052736"/>
            <a:ext cx="7658100" cy="5391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2" name="TextovéPole 1"/>
          <p:cNvSpPr txBox="1"/>
          <p:nvPr/>
        </p:nvSpPr>
        <p:spPr>
          <a:xfrm>
            <a:off x="323528" y="188640"/>
            <a:ext cx="856895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Když kreslíme křivkou a chceme dokončený obrázek vybarvit (výplň), musíme ho nakreslit plynule, bez klikání. Viz. Mrkev, bohužel, vektorová grafika vyrovnala veškeré nepřesnosti.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742950" y="2636912"/>
            <a:ext cx="37266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403648" y="3068960"/>
            <a:ext cx="19442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Kreslení tužkou.</a:t>
            </a:r>
            <a:endParaRPr lang="cs-CZ" dirty="0"/>
          </a:p>
        </p:txBody>
      </p:sp>
      <p:cxnSp>
        <p:nvCxnSpPr>
          <p:cNvPr id="6" name="Přímá spojnice se šipkou 5"/>
          <p:cNvCxnSpPr>
            <a:endCxn id="3" idx="5"/>
          </p:cNvCxnSpPr>
          <p:nvPr/>
        </p:nvCxnSpPr>
        <p:spPr>
          <a:xfrm flipH="1" flipV="1">
            <a:off x="1061040" y="2882763"/>
            <a:ext cx="342608" cy="1861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15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196752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188640"/>
            <a:ext cx="5184576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Pomocí jednoduché úsečky a nekonečné úsečky (mnohoúhelníku) nakresli pavučinu.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742950" y="2795792"/>
            <a:ext cx="30065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3212976"/>
            <a:ext cx="20162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Nekonečná úsečka.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 flipV="1">
            <a:off x="1043608" y="2996952"/>
            <a:ext cx="288032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060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74" y="1124744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260648"/>
            <a:ext cx="648072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Jednoduchou křivkou lze nakreslit například vlnovky. Směrnice jsou modrou čárkovanou čarou.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770374" y="2708920"/>
            <a:ext cx="34524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547664" y="2780928"/>
            <a:ext cx="1944216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Nejprve držíme levé tlačítko myši a jedeme s křížkem dolů, pustíme tlačítko, přendáme křížek. Stiskneme levé tlačítko a jedeme s křížkem nahoru.</a:t>
            </a:r>
            <a:endParaRPr lang="cs-CZ" dirty="0"/>
          </a:p>
        </p:txBody>
      </p:sp>
      <p:cxnSp>
        <p:nvCxnSpPr>
          <p:cNvPr id="6" name="Přímá spojnice se šipkou 5"/>
          <p:cNvCxnSpPr>
            <a:endCxn id="3" idx="6"/>
          </p:cNvCxnSpPr>
          <p:nvPr/>
        </p:nvCxnSpPr>
        <p:spPr>
          <a:xfrm flipH="1">
            <a:off x="1115616" y="2780928"/>
            <a:ext cx="432048" cy="720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63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124744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260648"/>
            <a:ext cx="72008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Pomocí nekonečné křivky nakresli vlnovku, směrnice musí být stejně dlouhé a rovnoběžné!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683568" y="2708920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365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124744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188640"/>
            <a:ext cx="814953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Alternativní panel pro křivky: můžeme do křivky přidávat nebo z křivky odebírat uzly. Uzel pak můžeme měnit na symetrický hladký či ostrý.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611560" y="1488232"/>
            <a:ext cx="324036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/>
          <p:cNvCxnSpPr>
            <a:stCxn id="2" idx="2"/>
          </p:cNvCxnSpPr>
          <p:nvPr/>
        </p:nvCxnSpPr>
        <p:spPr>
          <a:xfrm flipH="1">
            <a:off x="2231740" y="834971"/>
            <a:ext cx="2094545" cy="65326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547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052736"/>
            <a:ext cx="76581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79512" y="188640"/>
            <a:ext cx="822153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Vycházíme z hotového tvaru kruhu. Rozbijeme ho na křivky.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3851920" y="1556792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/>
          <p:cNvCxnSpPr>
            <a:stCxn id="2" idx="2"/>
            <a:endCxn id="3" idx="7"/>
          </p:cNvCxnSpPr>
          <p:nvPr/>
        </p:nvCxnSpPr>
        <p:spPr>
          <a:xfrm flipH="1">
            <a:off x="4097771" y="557972"/>
            <a:ext cx="192510" cy="10304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387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232</Words>
  <Application>Microsoft Office PowerPoint</Application>
  <PresentationFormat>Předvádění na obrazovce (4:3)</PresentationFormat>
  <Paragraphs>23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Prezentace aplikace PowerPoint</vt:lpstr>
      <vt:lpstr>Zoner Callisto - křivky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Kubátovi</dc:creator>
  <cp:lastModifiedBy>Marcela Kubátová</cp:lastModifiedBy>
  <cp:revision>6</cp:revision>
  <dcterms:created xsi:type="dcterms:W3CDTF">2010-11-10T16:47:44Z</dcterms:created>
  <dcterms:modified xsi:type="dcterms:W3CDTF">2015-02-26T12:52:48Z</dcterms:modified>
</cp:coreProperties>
</file>