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2A197-F7E9-4EC4-B538-5C9F29F3D30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5F573-25FE-4EFD-B16B-1210D54E4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72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3F872-A649-4961-B737-D7A771575F7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83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73E55-2494-4C3A-AC91-76BA116C8017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49B8D-F21E-487A-A294-77908D038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FCB5A-9129-4E4B-B183-10CE903CCD7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7318-9E46-4635-BA71-B2CA1B0D07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BD6A4-B1CF-4C7C-97E4-077CDA0EF02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BADA-4E5A-43A5-BB98-11D6CD3A97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0BF00-8065-4FCF-96A8-9C06B593F1F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61ED-D3F9-4062-A80D-8669555957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0E886-DC64-496C-BAFF-319CFD449CE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E85A1-6D3D-45D5-8436-16737EE7CE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9C38-5631-4276-8E5A-BB54BF3B070E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02EE7-41D7-470B-ADE3-DDD1DB68EB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4F81-882B-4EB9-BD1D-C3B0894D53FC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C742F-F6E7-433C-A386-4234ADF5B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0288F-62B1-4D2F-8868-E19DF3CBC6D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171FF-8D0F-4CB0-8E79-F55F488770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3B25-A5D6-49F4-8C3B-E7D2CB1DE61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4540-2037-47D6-ABEB-BB1ED84C22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7A84-B794-46F1-A451-A63FB5CA8835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6245-CA81-4A7F-B9C7-2A7969760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21B06-4BF4-4540-B7F1-AB9A08FBFBAE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6954-3579-457D-ADC1-73FD2547CD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68D1B2-A956-4191-9167-2E2CB8AB1346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69772D-305E-470B-8626-20DFBE4202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znam.cz/" TargetMode="External"/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pedi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9087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r>
              <a:rPr lang="cs-CZ" dirty="0" smtClean="0"/>
              <a:t>Modem slouží pro připojení počítače k Internetu. Modem je zařízení, které vysílá a přijímá počítačové informace prostřednictvím telefonní linky nebo vysokorychlostního kabelu. Modemy jsou někdy zabudované do systémové jednotky, ale modemy o vyšších rychlostech jsou obvykle oddělené komponenty.</a:t>
            </a:r>
            <a:endParaRPr lang="cs-CZ" dirty="0"/>
          </a:p>
        </p:txBody>
      </p:sp>
      <p:pic>
        <p:nvPicPr>
          <p:cNvPr id="4" name="Obrázek 3" descr="9a80d640-1d4c-4c8c-a5c3-0d789783e15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221088"/>
            <a:ext cx="1944216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Reproduktory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Reproduktory se používají k přehrávání zvuku. Mohou být zabudované do systémové jednotky nebo připojené pomocí kabelů. </a:t>
            </a:r>
            <a:endParaRPr lang="cs-CZ" dirty="0"/>
          </a:p>
        </p:txBody>
      </p:sp>
      <p:pic>
        <p:nvPicPr>
          <p:cNvPr id="4" name="Obrázek 3" descr="a48dfa7c-e0f2-4f59-aefc-f9d54673a53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645024"/>
            <a:ext cx="2664296" cy="273308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Tiskárna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cs-CZ" dirty="0" smtClean="0"/>
              <a:t>Tiskárna přenáší data z počítače na papír. K používání počítače nepotřebujete nezbytně nutně tiskárnu, ale pokud ji máte, můžete tisknout e‑maily, vizitky, pozvánky, oznámení a další materiály. Mnoho lidí také vítá možnost tisknout doma své fotografie.</a:t>
            </a:r>
            <a:endParaRPr lang="cs-CZ" dirty="0"/>
          </a:p>
        </p:txBody>
      </p:sp>
      <p:pic>
        <p:nvPicPr>
          <p:cNvPr id="4" name="Obrázek 3" descr="26ade2cf-24ef-4483-8475-2210b663c5a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437112"/>
            <a:ext cx="4104762" cy="191428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Výukové materiály pro  ZŠ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google.cz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3"/>
              </a:rPr>
              <a:t>www.seznam.</a:t>
            </a:r>
            <a:r>
              <a:rPr lang="cs-CZ" dirty="0" err="1" smtClean="0">
                <a:hlinkClick r:id="rId3"/>
              </a:rPr>
              <a:t>cz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wikipedie.cz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Hlavní části počítače popis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Informatika 6. ročník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Mgr. Miroslav </a:t>
            </a:r>
            <a:r>
              <a:rPr lang="cs-CZ" dirty="0" err="1" smtClean="0"/>
              <a:t>Vašica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počítače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6d80ae20-99b2-45dc-8118-a4a34d7c3cf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6192688" cy="453650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jednotka – „Bedna“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6948264" cy="532859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Pokud používáte stolní počítač, možná už víte, že ani jedna z jeho částí se nejmenuje počítač. Počítač je ve skutečnosti systém z mnoha součástí, které pracují společně.                         Součásti, které vidíte a můžete se jich dotknout, se nazývají hardware.                                                (Na druhou stranu pojem software označuje příkazy a programy, které dávají instrukce hardwaru.)</a:t>
            </a:r>
            <a:endParaRPr lang="cs-CZ" dirty="0"/>
          </a:p>
        </p:txBody>
      </p:sp>
      <p:pic>
        <p:nvPicPr>
          <p:cNvPr id="4" name="Obrázek 3" descr="3488262f-4995-4d5a-a1fd-c2e1cd4edd9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420888"/>
            <a:ext cx="2195736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Šipka doprava 4"/>
          <p:cNvSpPr/>
          <p:nvPr/>
        </p:nvSpPr>
        <p:spPr>
          <a:xfrm>
            <a:off x="7884368" y="332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= Systémová jednotka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Systémová jednotka je jádrem počítačového systému. </a:t>
            </a:r>
          </a:p>
          <a:p>
            <a:r>
              <a:rPr lang="cs-CZ" dirty="0" smtClean="0"/>
              <a:t>Je to obvykle obdélníkovitá skříň umístěná na nebo pod stolem. </a:t>
            </a:r>
          </a:p>
          <a:p>
            <a:r>
              <a:rPr lang="cs-CZ" dirty="0" smtClean="0"/>
              <a:t>Uvnitř skříně je mnoho elektronických komponent, které zpracovávají informace.</a:t>
            </a:r>
            <a:endParaRPr lang="cs-CZ" dirty="0"/>
          </a:p>
        </p:txBody>
      </p:sp>
      <p:pic>
        <p:nvPicPr>
          <p:cNvPr id="4" name="Obrázek 3" descr="220px-Compu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797152"/>
            <a:ext cx="2038712" cy="1872208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395536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Komponenty základní jednotky: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Nejdůležitější z těchto komponent je </a:t>
            </a:r>
            <a:r>
              <a:rPr lang="cs-CZ" dirty="0" smtClean="0">
                <a:solidFill>
                  <a:srgbClr val="FF0000"/>
                </a:solidFill>
              </a:rPr>
              <a:t>procesor</a:t>
            </a:r>
            <a:r>
              <a:rPr lang="cs-CZ" dirty="0" smtClean="0"/>
              <a:t> (nebo také mikroprocesor), který představuje „mozek“ počítače. </a:t>
            </a:r>
          </a:p>
          <a:p>
            <a:pPr algn="ctr"/>
            <a:r>
              <a:rPr lang="cs-CZ" dirty="0" smtClean="0"/>
              <a:t>Další součástí je </a:t>
            </a:r>
            <a:r>
              <a:rPr lang="cs-CZ" dirty="0" smtClean="0">
                <a:solidFill>
                  <a:srgbClr val="FF0000"/>
                </a:solidFill>
              </a:rPr>
              <a:t>paměť RAM </a:t>
            </a:r>
            <a:r>
              <a:rPr lang="cs-CZ" dirty="0" smtClean="0"/>
              <a:t>(</a:t>
            </a:r>
            <a:r>
              <a:rPr lang="cs-CZ" dirty="0" err="1" smtClean="0"/>
              <a:t>random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), která dočasně uchovává informace užívané procesorem, když je počítač zapnutý. </a:t>
            </a:r>
            <a:r>
              <a:rPr lang="cs-CZ" i="1" dirty="0" smtClean="0">
                <a:solidFill>
                  <a:srgbClr val="FF0000"/>
                </a:solidFill>
              </a:rPr>
              <a:t>Informace uložené v paměti RAM se po vypnutí počítače vymažou!!!</a:t>
            </a:r>
            <a:endParaRPr lang="cs-CZ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220px-IBM_Thinkpad_R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517232"/>
            <a:ext cx="1445926" cy="134076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Jednotka pevného disku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r>
              <a:rPr lang="cs-CZ" dirty="0" smtClean="0"/>
              <a:t>Jednotka pevného disku počítače ukládá informace na pevný disk – pevnou plotnu nebo několik ploten s magnetickým povrchem. Jelikož pevné disky mohou pojmout obrovské množství informací, obvykle slouží jako hlavní prostředek ukládání informací a obsahují téměř všechny vaše programy a soubory. Jednotka pevného disku se obvykle nalézá uvnitř systémové jednotky.</a:t>
            </a:r>
            <a:endParaRPr lang="cs-CZ" dirty="0"/>
          </a:p>
        </p:txBody>
      </p:sp>
      <p:pic>
        <p:nvPicPr>
          <p:cNvPr id="4" name="Obrázek 3" descr="e2481b8c-b06c-43ea-bf60-32ac8e24e6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829428"/>
            <a:ext cx="3466667" cy="202857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cs-CZ" dirty="0" smtClean="0"/>
              <a:t>Myš je malé zařízení, které se používá k označení a výběru položek na obrazovce počítače. I když myš může mít množství tvarů, typická myš skutečně vypadá trochu jako skutečná myš. Je malá protáhlá a připojuje se k systémové jednotce dlouhým kabelem, který připomíná ocas. Některé nové myši jsou bezdrátové.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f9bdeee5-80cd-47ab-89ee-f43a25fa8fa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5157192"/>
            <a:ext cx="2209524" cy="14838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Klávesnice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Klávesnice se používá především k psaní textu do počítače. Obsahuje klávesy s písmeny a čísly (jako klávesnice psacího stroje), ale také speciální klávesy.</a:t>
            </a:r>
          </a:p>
          <a:p>
            <a:endParaRPr lang="cs-CZ" dirty="0"/>
          </a:p>
        </p:txBody>
      </p:sp>
      <p:pic>
        <p:nvPicPr>
          <p:cNvPr id="4" name="Obrázek 3" descr="e8fa86f8-d4ea-4980-b2f5-66f1ec91109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87925" y="3789040"/>
            <a:ext cx="4624741" cy="266429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460</Words>
  <Application>Microsoft Office PowerPoint</Application>
  <PresentationFormat>Předvádění na obrazovce (4:3)</PresentationFormat>
  <Paragraphs>36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Hlavní části počítače popis</vt:lpstr>
      <vt:lpstr>Části počítače </vt:lpstr>
      <vt:lpstr>Základní jednotka – „Bedna“ </vt:lpstr>
      <vt:lpstr>= Systémová jednotka</vt:lpstr>
      <vt:lpstr>Komponenty základní jednotky:</vt:lpstr>
      <vt:lpstr>Jednotka pevného disku </vt:lpstr>
      <vt:lpstr>Myš</vt:lpstr>
      <vt:lpstr>Klávesnice </vt:lpstr>
      <vt:lpstr>Modem </vt:lpstr>
      <vt:lpstr>Reproduktory </vt:lpstr>
      <vt:lpstr>Tiskárna 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výukové a inovativní programy</dc:title>
  <dc:creator>Mgr. Miroslav Vašica</dc:creator>
  <cp:lastModifiedBy>Marcela Kubátová</cp:lastModifiedBy>
  <cp:revision>31</cp:revision>
  <dcterms:created xsi:type="dcterms:W3CDTF">2009-11-15T16:11:57Z</dcterms:created>
  <dcterms:modified xsi:type="dcterms:W3CDTF">2015-02-26T12:48:19Z</dcterms:modified>
</cp:coreProperties>
</file>