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0" r:id="rId4"/>
    <p:sldId id="264" r:id="rId5"/>
    <p:sldId id="257" r:id="rId6"/>
    <p:sldId id="259" r:id="rId7"/>
    <p:sldId id="261" r:id="rId8"/>
    <p:sldId id="262" r:id="rId9"/>
    <p:sldId id="263" r:id="rId10"/>
    <p:sldId id="256" r:id="rId11"/>
    <p:sldId id="258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227BA-1CF7-41CB-80FA-64329826F178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9518-3191-4A0E-A966-D964BBA8DD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227BA-1CF7-41CB-80FA-64329826F178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9518-3191-4A0E-A966-D964BBA8DD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227BA-1CF7-41CB-80FA-64329826F178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9518-3191-4A0E-A966-D964BBA8DD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227BA-1CF7-41CB-80FA-64329826F178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9518-3191-4A0E-A966-D964BBA8DD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227BA-1CF7-41CB-80FA-64329826F178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9518-3191-4A0E-A966-D964BBA8DD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227BA-1CF7-41CB-80FA-64329826F178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9518-3191-4A0E-A966-D964BBA8DD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227BA-1CF7-41CB-80FA-64329826F178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9518-3191-4A0E-A966-D964BBA8DD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227BA-1CF7-41CB-80FA-64329826F178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9518-3191-4A0E-A966-D964BBA8DD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227BA-1CF7-41CB-80FA-64329826F178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9518-3191-4A0E-A966-D964BBA8DD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227BA-1CF7-41CB-80FA-64329826F178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9518-3191-4A0E-A966-D964BBA8DD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227BA-1CF7-41CB-80FA-64329826F178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9518-3191-4A0E-A966-D964BBA8DD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>
            <a:alpha val="5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227BA-1CF7-41CB-80FA-64329826F178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49518-3191-4A0E-A966-D964BBA8DDE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talita.cz/1948/1948.php" TargetMode="External"/><Relationship Id="rId2" Type="http://schemas.openxmlformats.org/officeDocument/2006/relationships/hyperlink" Target="http://tema.novinky.cz/unor-194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yden.cz/rubriky/domaci/historie/unor-1948/unor-1948-pest-na-oko-proti-pesti-delnicke-tridy_45688.html" TargetMode="External"/><Relationship Id="rId4" Type="http://schemas.openxmlformats.org/officeDocument/2006/relationships/hyperlink" Target="http://old.hrad.cz/president/Masaryk/janp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1517"/>
          </a:xfrm>
        </p:spPr>
        <p:txBody>
          <a:bodyPr>
            <a:normAutofit fontScale="90000"/>
          </a:bodyPr>
          <a:lstStyle/>
          <a:p>
            <a:r>
              <a:rPr lang="cs-CZ" sz="4000" b="1" i="1" dirty="0" smtClean="0"/>
              <a:t>Nové modulové výukové a inovativní programy - zvýšení kvality ve vzdělávání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28728" y="3929066"/>
            <a:ext cx="6400800" cy="971560"/>
          </a:xfrm>
        </p:spPr>
        <p:txBody>
          <a:bodyPr>
            <a:normAutofit/>
          </a:bodyPr>
          <a:lstStyle/>
          <a:p>
            <a:r>
              <a:rPr lang="cs-CZ" sz="2400" dirty="0"/>
              <a:t>Tento projekt je spolufinancován Evropským sociálním fondem a státním rozpočtem ČR</a:t>
            </a: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857356" y="500042"/>
            <a:ext cx="5653088" cy="785813"/>
            <a:chOff x="1410" y="1686"/>
            <a:chExt cx="8902" cy="1238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</p:spPr>
        </p:pic>
      </p:grpSp>
      <p:sp>
        <p:nvSpPr>
          <p:cNvPr id="10" name="TextovéPole 9"/>
          <p:cNvSpPr txBox="1"/>
          <p:nvPr/>
        </p:nvSpPr>
        <p:spPr>
          <a:xfrm>
            <a:off x="2285984" y="1285860"/>
            <a:ext cx="5072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INVESTICE DO ROZVOJE </a:t>
            </a:r>
            <a:r>
              <a:rPr lang="cs-CZ" sz="1200" dirty="0" smtClean="0"/>
              <a:t>VZDĚLÁVÁNÍ</a:t>
            </a:r>
            <a:endParaRPr lang="cs-CZ" sz="1200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3665874" y="3621289"/>
            <a:ext cx="2202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lgerian" pitchFamily="82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lgerian" pitchFamily="82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lgerian" pitchFamily="82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lgerian" pitchFamily="82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lgerian" pitchFamily="82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lgerian" pitchFamily="82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lgerian" pitchFamily="82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lgerian" pitchFamily="82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lgerian" pitchFamily="82" charset="0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1400" dirty="0" smtClean="0">
                <a:latin typeface="+mj-lt"/>
              </a:rPr>
              <a:t>CZ.1.07/1.1.10/01.0063</a:t>
            </a:r>
            <a:endParaRPr lang="cs-CZ" sz="1400" dirty="0"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Pojmenuj muže na fotografiích</a:t>
            </a:r>
            <a:endParaRPr lang="cs-CZ" sz="2800" dirty="0"/>
          </a:p>
        </p:txBody>
      </p:sp>
      <p:pic>
        <p:nvPicPr>
          <p:cNvPr id="7170" name="Picture 2" descr="C:\Documents and Settings\Administrator\Dokumenty\škola\dokumenty lenka\dějepis Lenka\dějepis 9\únor\gottwald-klement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785926"/>
            <a:ext cx="2567370" cy="3423159"/>
          </a:xfrm>
          <a:prstGeom prst="plaque">
            <a:avLst/>
          </a:prstGeom>
          <a:noFill/>
        </p:spPr>
      </p:pic>
      <p:pic>
        <p:nvPicPr>
          <p:cNvPr id="7172" name="Picture 4" descr="C:\Documents and Settings\Administrator\Dokumenty\škola\dokumenty lenka\dějepis Lenka\dějepis 9\únor\JanMasaryk[1].jpg"/>
          <p:cNvPicPr>
            <a:picLocks noChangeAspect="1" noChangeArrowheads="1"/>
          </p:cNvPicPr>
          <p:nvPr/>
        </p:nvPicPr>
        <p:blipFill>
          <a:blip r:embed="rId3" cstate="print"/>
          <a:srcRect b="11029"/>
          <a:stretch>
            <a:fillRect/>
          </a:stretch>
        </p:blipFill>
        <p:spPr bwMode="auto">
          <a:xfrm>
            <a:off x="3214678" y="1857364"/>
            <a:ext cx="2643206" cy="3304008"/>
          </a:xfrm>
          <a:prstGeom prst="plaque">
            <a:avLst/>
          </a:prstGeom>
          <a:noFill/>
        </p:spPr>
      </p:pic>
      <p:pic>
        <p:nvPicPr>
          <p:cNvPr id="7173" name="Picture 5" descr="C:\Documents and Settings\Administrator\Dokumenty\škola\dokumenty lenka\dějepis Lenka\dějepis 9\únor\4a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3636" y="1785926"/>
            <a:ext cx="2714644" cy="3501703"/>
          </a:xfrm>
          <a:prstGeom prst="plaque">
            <a:avLst/>
          </a:prstGeom>
          <a:noFill/>
        </p:spPr>
      </p:pic>
      <p:sp>
        <p:nvSpPr>
          <p:cNvPr id="10" name="TextovéPole 9"/>
          <p:cNvSpPr txBox="1"/>
          <p:nvPr/>
        </p:nvSpPr>
        <p:spPr>
          <a:xfrm>
            <a:off x="1214414" y="5429264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1</a:t>
            </a:r>
            <a:endParaRPr lang="cs-CZ" sz="28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214810" y="5429264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2</a:t>
            </a:r>
            <a:endParaRPr lang="cs-CZ" sz="28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7143768" y="5429264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3</a:t>
            </a:r>
            <a:endParaRPr lang="cs-CZ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zdroje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000" dirty="0" smtClean="0">
                <a:hlinkClick r:id="rId2"/>
              </a:rPr>
              <a:t>http://tema.novinky.cz/unor-1948</a:t>
            </a:r>
            <a:endParaRPr lang="cs-CZ" sz="2000" dirty="0" smtClean="0"/>
          </a:p>
          <a:p>
            <a:r>
              <a:rPr lang="cs-CZ" sz="2000" dirty="0" smtClean="0"/>
              <a:t>) </a:t>
            </a:r>
            <a:r>
              <a:rPr lang="cs-CZ" sz="2000" dirty="0" smtClean="0">
                <a:hlinkClick r:id="rId3"/>
              </a:rPr>
              <a:t>http://www.totalita.</a:t>
            </a:r>
            <a:r>
              <a:rPr lang="cs-CZ" sz="2000" dirty="0" err="1" smtClean="0">
                <a:hlinkClick r:id="rId3"/>
              </a:rPr>
              <a:t>cz</a:t>
            </a:r>
            <a:r>
              <a:rPr lang="cs-CZ" sz="2000" dirty="0" smtClean="0">
                <a:hlinkClick r:id="rId3"/>
              </a:rPr>
              <a:t>/1948/1948.php</a:t>
            </a:r>
            <a:endParaRPr lang="cs-CZ" sz="2000" dirty="0" smtClean="0"/>
          </a:p>
          <a:p>
            <a:r>
              <a:rPr lang="cs-CZ" sz="2000" dirty="0" smtClean="0">
                <a:hlinkClick r:id="rId4"/>
              </a:rPr>
              <a:t>http://old.hrad.cz/president/Masaryk/janp.html</a:t>
            </a:r>
            <a:endParaRPr lang="cs-CZ" sz="2000" dirty="0" smtClean="0"/>
          </a:p>
          <a:p>
            <a:r>
              <a:rPr lang="cs-CZ" sz="2000" dirty="0" smtClean="0"/>
              <a:t>http://www.</a:t>
            </a:r>
            <a:r>
              <a:rPr lang="cs-CZ" sz="2000" dirty="0" err="1" smtClean="0"/>
              <a:t>google.cz</a:t>
            </a:r>
            <a:r>
              <a:rPr lang="cs-CZ" sz="2000" dirty="0" smtClean="0"/>
              <a:t>/</a:t>
            </a:r>
            <a:r>
              <a:rPr lang="cs-CZ" sz="2000" dirty="0" err="1" smtClean="0"/>
              <a:t>imgres</a:t>
            </a:r>
            <a:r>
              <a:rPr lang="cs-CZ" sz="2000" dirty="0" smtClean="0"/>
              <a:t>?</a:t>
            </a:r>
            <a:r>
              <a:rPr lang="cs-CZ" sz="2000" dirty="0" err="1" smtClean="0"/>
              <a:t>imgurl</a:t>
            </a:r>
            <a:r>
              <a:rPr lang="cs-CZ" sz="2000" dirty="0" smtClean="0"/>
              <a:t>=http://www.</a:t>
            </a:r>
            <a:r>
              <a:rPr lang="cs-CZ" sz="2000" dirty="0" err="1" smtClean="0"/>
              <a:t>jaromir</a:t>
            </a:r>
            <a:r>
              <a:rPr lang="cs-CZ" sz="2000" dirty="0" smtClean="0"/>
              <a:t>-</a:t>
            </a:r>
            <a:r>
              <a:rPr lang="cs-CZ" sz="2000" dirty="0" err="1" smtClean="0"/>
              <a:t>jermar.cz</a:t>
            </a:r>
            <a:r>
              <a:rPr lang="cs-CZ" sz="2000" dirty="0" smtClean="0"/>
              <a:t>/</a:t>
            </a:r>
            <a:r>
              <a:rPr lang="cs-CZ" sz="2000" dirty="0" err="1" smtClean="0"/>
              <a:t>img</a:t>
            </a:r>
            <a:r>
              <a:rPr lang="cs-CZ" sz="2000" dirty="0" smtClean="0"/>
              <a:t>/</a:t>
            </a:r>
            <a:r>
              <a:rPr lang="cs-CZ" sz="2000" dirty="0" err="1" smtClean="0"/>
              <a:t>JanMasaryk.jpg</a:t>
            </a:r>
            <a:r>
              <a:rPr lang="cs-CZ" sz="2000" dirty="0" smtClean="0"/>
              <a:t>&amp;</a:t>
            </a:r>
            <a:r>
              <a:rPr lang="cs-CZ" sz="2000" dirty="0" err="1" smtClean="0"/>
              <a:t>imgrefurl</a:t>
            </a:r>
            <a:r>
              <a:rPr lang="cs-CZ" sz="2000" dirty="0" smtClean="0"/>
              <a:t>=http://www.</a:t>
            </a:r>
            <a:r>
              <a:rPr lang="cs-CZ" sz="2000" dirty="0" err="1" smtClean="0"/>
              <a:t>jaromir</a:t>
            </a:r>
            <a:r>
              <a:rPr lang="cs-CZ" sz="2000" dirty="0" smtClean="0"/>
              <a:t>-</a:t>
            </a:r>
            <a:r>
              <a:rPr lang="cs-CZ" sz="2000" dirty="0" err="1" smtClean="0"/>
              <a:t>jermar.cz</a:t>
            </a:r>
            <a:r>
              <a:rPr lang="cs-CZ" sz="2000" dirty="0" smtClean="0"/>
              <a:t>/historie/cela-rodina-</a:t>
            </a:r>
            <a:r>
              <a:rPr lang="cs-CZ" sz="2000" dirty="0" err="1" smtClean="0"/>
              <a:t>masarykovych</a:t>
            </a:r>
            <a:r>
              <a:rPr lang="cs-CZ" sz="2000" dirty="0" smtClean="0"/>
              <a:t>-ovlivnila-</a:t>
            </a:r>
            <a:r>
              <a:rPr lang="cs-CZ" sz="2000" dirty="0" err="1" smtClean="0"/>
              <a:t>nase</a:t>
            </a:r>
            <a:r>
              <a:rPr lang="cs-CZ" sz="2000" dirty="0" smtClean="0"/>
              <a:t>-</a:t>
            </a:r>
            <a:r>
              <a:rPr lang="cs-CZ" sz="2000" dirty="0" err="1" smtClean="0"/>
              <a:t>dejiny.html</a:t>
            </a:r>
            <a:r>
              <a:rPr lang="cs-CZ" sz="2000" dirty="0" smtClean="0"/>
              <a:t>&amp;h=1124&amp;w=800&amp;</a:t>
            </a:r>
            <a:r>
              <a:rPr lang="cs-CZ" sz="2000" dirty="0" err="1" smtClean="0"/>
              <a:t>sz</a:t>
            </a:r>
            <a:r>
              <a:rPr lang="cs-CZ" sz="2000" dirty="0" smtClean="0"/>
              <a:t>=72&amp;</a:t>
            </a:r>
            <a:r>
              <a:rPr lang="cs-CZ" sz="2000" dirty="0" err="1" smtClean="0"/>
              <a:t>tbnid</a:t>
            </a:r>
            <a:r>
              <a:rPr lang="cs-CZ" sz="2000" dirty="0" smtClean="0"/>
              <a:t>=LqTRcMmCUa1m-M:&amp;</a:t>
            </a:r>
            <a:r>
              <a:rPr lang="cs-CZ" sz="2000" dirty="0" err="1" smtClean="0"/>
              <a:t>tbnh</a:t>
            </a:r>
            <a:r>
              <a:rPr lang="cs-CZ" sz="2000" dirty="0" smtClean="0"/>
              <a:t>=150&amp;</a:t>
            </a:r>
            <a:r>
              <a:rPr lang="cs-CZ" sz="2000" dirty="0" err="1" smtClean="0"/>
              <a:t>tbnw</a:t>
            </a:r>
            <a:r>
              <a:rPr lang="cs-CZ" sz="2000" dirty="0" smtClean="0"/>
              <a:t>=107&amp;</a:t>
            </a:r>
            <a:r>
              <a:rPr lang="cs-CZ" sz="2000" dirty="0" err="1" smtClean="0"/>
              <a:t>prev</a:t>
            </a:r>
            <a:r>
              <a:rPr lang="cs-CZ" sz="2000" dirty="0" smtClean="0"/>
              <a:t>=/</a:t>
            </a:r>
            <a:r>
              <a:rPr lang="cs-CZ" sz="2000" dirty="0" err="1" smtClean="0"/>
              <a:t>images</a:t>
            </a:r>
            <a:r>
              <a:rPr lang="cs-CZ" sz="2000" dirty="0" smtClean="0"/>
              <a:t>%3Fq%3Djan%2Bmasaryk&amp;</a:t>
            </a:r>
            <a:r>
              <a:rPr lang="cs-CZ" sz="2000" dirty="0" err="1" smtClean="0"/>
              <a:t>hl</a:t>
            </a:r>
            <a:r>
              <a:rPr lang="cs-CZ" sz="2000" dirty="0" smtClean="0"/>
              <a:t>=</a:t>
            </a:r>
            <a:r>
              <a:rPr lang="cs-CZ" sz="2000" dirty="0" err="1" smtClean="0"/>
              <a:t>cs</a:t>
            </a:r>
            <a:r>
              <a:rPr lang="cs-CZ" sz="2000" dirty="0" smtClean="0"/>
              <a:t>&amp;</a:t>
            </a:r>
            <a:r>
              <a:rPr lang="cs-CZ" sz="2000" dirty="0" err="1" smtClean="0"/>
              <a:t>usg</a:t>
            </a:r>
            <a:r>
              <a:rPr lang="cs-CZ" sz="2000" dirty="0" smtClean="0"/>
              <a:t>=__iZ0_Rx8csvhuEOlfCoUEMKHVpYU=&amp;</a:t>
            </a:r>
            <a:r>
              <a:rPr lang="cs-CZ" sz="2000" dirty="0" err="1" smtClean="0"/>
              <a:t>ei</a:t>
            </a:r>
            <a:r>
              <a:rPr lang="cs-CZ" sz="2000" dirty="0" smtClean="0"/>
              <a:t>=zcDqS6jDO8OXOO7G7foK&amp;</a:t>
            </a:r>
            <a:r>
              <a:rPr lang="cs-CZ" sz="2000" dirty="0" err="1" smtClean="0"/>
              <a:t>sa</a:t>
            </a:r>
            <a:r>
              <a:rPr lang="cs-CZ" sz="2000" dirty="0" smtClean="0"/>
              <a:t>=X&amp;</a:t>
            </a:r>
            <a:r>
              <a:rPr lang="cs-CZ" sz="2000" dirty="0" err="1" smtClean="0"/>
              <a:t>oi</a:t>
            </a:r>
            <a:r>
              <a:rPr lang="cs-CZ" sz="2000" dirty="0" smtClean="0"/>
              <a:t>=image_</a:t>
            </a:r>
            <a:r>
              <a:rPr lang="cs-CZ" sz="2000" dirty="0" err="1" smtClean="0"/>
              <a:t>result</a:t>
            </a:r>
            <a:r>
              <a:rPr lang="cs-CZ" sz="2000" dirty="0" smtClean="0"/>
              <a:t>&amp;</a:t>
            </a:r>
            <a:r>
              <a:rPr lang="cs-CZ" sz="2000" dirty="0" err="1" smtClean="0"/>
              <a:t>resnum</a:t>
            </a:r>
            <a:r>
              <a:rPr lang="cs-CZ" sz="2000" dirty="0" smtClean="0"/>
              <a:t>=5&amp;</a:t>
            </a:r>
            <a:r>
              <a:rPr lang="cs-CZ" sz="2000" dirty="0" err="1" smtClean="0"/>
              <a:t>ct</a:t>
            </a:r>
            <a:r>
              <a:rPr lang="cs-CZ" sz="2000" dirty="0" smtClean="0"/>
              <a:t>=image&amp;</a:t>
            </a:r>
            <a:r>
              <a:rPr lang="cs-CZ" sz="2000" dirty="0" err="1" smtClean="0"/>
              <a:t>ved</a:t>
            </a:r>
            <a:r>
              <a:rPr lang="cs-CZ" sz="2000" dirty="0" smtClean="0"/>
              <a:t>=0CC4Q9QEwBA</a:t>
            </a:r>
          </a:p>
          <a:p>
            <a:r>
              <a:rPr lang="cs-CZ" sz="2000" dirty="0" smtClean="0">
                <a:hlinkClick r:id="rId5"/>
              </a:rPr>
              <a:t>http://www.</a:t>
            </a:r>
            <a:r>
              <a:rPr lang="cs-CZ" sz="2000" dirty="0" err="1" smtClean="0">
                <a:hlinkClick r:id="rId5"/>
              </a:rPr>
              <a:t>tyden.cz</a:t>
            </a:r>
            <a:r>
              <a:rPr lang="cs-CZ" sz="2000" dirty="0" smtClean="0">
                <a:hlinkClick r:id="rId5"/>
              </a:rPr>
              <a:t>/rubriky/</a:t>
            </a:r>
            <a:r>
              <a:rPr lang="cs-CZ" sz="2000" dirty="0" err="1" smtClean="0">
                <a:hlinkClick r:id="rId5"/>
              </a:rPr>
              <a:t>domaci</a:t>
            </a:r>
            <a:r>
              <a:rPr lang="cs-CZ" sz="2000" dirty="0" smtClean="0">
                <a:hlinkClick r:id="rId5"/>
              </a:rPr>
              <a:t>/historie/</a:t>
            </a:r>
            <a:r>
              <a:rPr lang="cs-CZ" sz="2000" dirty="0" err="1" smtClean="0">
                <a:hlinkClick r:id="rId5"/>
              </a:rPr>
              <a:t>unor</a:t>
            </a:r>
            <a:r>
              <a:rPr lang="cs-CZ" sz="2000" dirty="0" smtClean="0">
                <a:hlinkClick r:id="rId5"/>
              </a:rPr>
              <a:t>-1948/</a:t>
            </a:r>
            <a:r>
              <a:rPr lang="cs-CZ" sz="2000" dirty="0" err="1" smtClean="0">
                <a:hlinkClick r:id="rId5"/>
              </a:rPr>
              <a:t>unor</a:t>
            </a:r>
            <a:r>
              <a:rPr lang="cs-CZ" sz="2000" dirty="0" smtClean="0">
                <a:hlinkClick r:id="rId5"/>
              </a:rPr>
              <a:t>-1948-pest-na-oko-proti-</a:t>
            </a:r>
            <a:r>
              <a:rPr lang="cs-CZ" sz="2000" dirty="0" err="1" smtClean="0">
                <a:hlinkClick r:id="rId5"/>
              </a:rPr>
              <a:t>pesti</a:t>
            </a:r>
            <a:r>
              <a:rPr lang="cs-CZ" sz="2000" dirty="0" smtClean="0">
                <a:hlinkClick r:id="rId5"/>
              </a:rPr>
              <a:t>-</a:t>
            </a:r>
            <a:r>
              <a:rPr lang="cs-CZ" sz="2000" dirty="0" err="1" smtClean="0">
                <a:hlinkClick r:id="rId5"/>
              </a:rPr>
              <a:t>delnicke</a:t>
            </a:r>
            <a:r>
              <a:rPr lang="cs-CZ" sz="2000" dirty="0" smtClean="0">
                <a:hlinkClick r:id="rId5"/>
              </a:rPr>
              <a:t>-</a:t>
            </a:r>
            <a:r>
              <a:rPr lang="cs-CZ" sz="2000" dirty="0" err="1" smtClean="0">
                <a:hlinkClick r:id="rId5"/>
              </a:rPr>
              <a:t>tridy</a:t>
            </a:r>
            <a:r>
              <a:rPr lang="cs-CZ" sz="2000" dirty="0" smtClean="0">
                <a:hlinkClick r:id="rId5"/>
              </a:rPr>
              <a:t>_45688.html</a:t>
            </a:r>
            <a:endParaRPr lang="cs-CZ" sz="2000" dirty="0" smtClean="0"/>
          </a:p>
          <a:p>
            <a:r>
              <a:rPr lang="cs-CZ" sz="2000" dirty="0" smtClean="0"/>
              <a:t>http://www.</a:t>
            </a:r>
            <a:r>
              <a:rPr lang="cs-CZ" sz="2000" dirty="0" err="1" smtClean="0"/>
              <a:t>google.cz</a:t>
            </a:r>
            <a:r>
              <a:rPr lang="cs-CZ" sz="2000" dirty="0" smtClean="0"/>
              <a:t>/</a:t>
            </a:r>
            <a:r>
              <a:rPr lang="cs-CZ" sz="2000" dirty="0" err="1" smtClean="0"/>
              <a:t>imgres</a:t>
            </a:r>
            <a:r>
              <a:rPr lang="cs-CZ" sz="2000" dirty="0" smtClean="0"/>
              <a:t>?</a:t>
            </a:r>
            <a:r>
              <a:rPr lang="cs-CZ" sz="2000" dirty="0" err="1" smtClean="0"/>
              <a:t>imgurl</a:t>
            </a:r>
            <a:r>
              <a:rPr lang="cs-CZ" sz="2000" dirty="0" smtClean="0"/>
              <a:t>=http://www.</a:t>
            </a:r>
            <a:r>
              <a:rPr lang="cs-CZ" sz="2000" dirty="0" err="1" smtClean="0"/>
              <a:t>ustrcr.cz</a:t>
            </a:r>
            <a:r>
              <a:rPr lang="cs-CZ" sz="2000" dirty="0" smtClean="0"/>
              <a:t>/data/</a:t>
            </a:r>
            <a:r>
              <a:rPr lang="cs-CZ" sz="2000" dirty="0" err="1" smtClean="0"/>
              <a:t>images</a:t>
            </a:r>
            <a:r>
              <a:rPr lang="cs-CZ" sz="2000" dirty="0" smtClean="0"/>
              <a:t>/projekty/</a:t>
            </a:r>
            <a:r>
              <a:rPr lang="cs-CZ" sz="2000" dirty="0" err="1" smtClean="0"/>
              <a:t>funkcionari</a:t>
            </a:r>
            <a:r>
              <a:rPr lang="cs-CZ" sz="2000" dirty="0" smtClean="0"/>
              <a:t>-</a:t>
            </a:r>
            <a:r>
              <a:rPr lang="cs-CZ" sz="2000" dirty="0" err="1" smtClean="0"/>
              <a:t>ksc</a:t>
            </a:r>
            <a:r>
              <a:rPr lang="cs-CZ" sz="2000" dirty="0" smtClean="0"/>
              <a:t>/</a:t>
            </a:r>
            <a:r>
              <a:rPr lang="cs-CZ" sz="2000" dirty="0" err="1" smtClean="0"/>
              <a:t>gottwald</a:t>
            </a:r>
            <a:r>
              <a:rPr lang="cs-CZ" sz="2000" dirty="0" smtClean="0"/>
              <a:t>-</a:t>
            </a:r>
            <a:r>
              <a:rPr lang="cs-CZ" sz="2000" dirty="0" err="1" smtClean="0"/>
              <a:t>klement.jpg</a:t>
            </a:r>
            <a:r>
              <a:rPr lang="cs-CZ" sz="2000" dirty="0" smtClean="0"/>
              <a:t>&amp;</a:t>
            </a:r>
            <a:r>
              <a:rPr lang="cs-CZ" sz="2000" dirty="0" err="1" smtClean="0"/>
              <a:t>imgrefurl</a:t>
            </a:r>
            <a:r>
              <a:rPr lang="cs-CZ" sz="2000" dirty="0" smtClean="0"/>
              <a:t>=http://www.</a:t>
            </a:r>
            <a:r>
              <a:rPr lang="cs-CZ" sz="2000" dirty="0" err="1" smtClean="0"/>
              <a:t>ustrcr.cz</a:t>
            </a:r>
            <a:r>
              <a:rPr lang="cs-CZ" sz="2000" dirty="0" smtClean="0"/>
              <a:t>/</a:t>
            </a:r>
            <a:r>
              <a:rPr lang="cs-CZ" sz="2000" dirty="0" err="1" smtClean="0"/>
              <a:t>cs</a:t>
            </a:r>
            <a:r>
              <a:rPr lang="cs-CZ" sz="2000" dirty="0" smtClean="0"/>
              <a:t>/</a:t>
            </a:r>
            <a:r>
              <a:rPr lang="cs-CZ" sz="2000" dirty="0" err="1" smtClean="0"/>
              <a:t>klement</a:t>
            </a:r>
            <a:r>
              <a:rPr lang="cs-CZ" sz="2000" dirty="0" smtClean="0"/>
              <a:t>-</a:t>
            </a:r>
            <a:r>
              <a:rPr lang="cs-CZ" sz="2000" dirty="0" err="1" smtClean="0"/>
              <a:t>gottwald</a:t>
            </a:r>
            <a:r>
              <a:rPr lang="cs-CZ" sz="2000" dirty="0" smtClean="0"/>
              <a:t>&amp;</a:t>
            </a:r>
            <a:r>
              <a:rPr lang="cs-CZ" sz="2000" dirty="0" err="1" smtClean="0"/>
              <a:t>usg</a:t>
            </a:r>
            <a:r>
              <a:rPr lang="cs-CZ" sz="2000" dirty="0" smtClean="0"/>
              <a:t>=__9-0fhcZ0poKj7ZElhQgDvCa6sPc=&amp;h=400&amp;w=300&amp;</a:t>
            </a:r>
            <a:r>
              <a:rPr lang="cs-CZ" sz="2000" dirty="0" err="1" smtClean="0"/>
              <a:t>sz</a:t>
            </a:r>
            <a:r>
              <a:rPr lang="cs-CZ" sz="2000" dirty="0" smtClean="0"/>
              <a:t>=26&amp;</a:t>
            </a:r>
            <a:r>
              <a:rPr lang="cs-CZ" sz="2000" dirty="0" err="1" smtClean="0"/>
              <a:t>hl</a:t>
            </a:r>
            <a:r>
              <a:rPr lang="cs-CZ" sz="2000" dirty="0" smtClean="0"/>
              <a:t>=</a:t>
            </a:r>
            <a:r>
              <a:rPr lang="cs-CZ" sz="2000" dirty="0" err="1" smtClean="0"/>
              <a:t>cs</a:t>
            </a:r>
            <a:r>
              <a:rPr lang="cs-CZ" sz="2000" dirty="0" smtClean="0"/>
              <a:t>&amp;start=2&amp;</a:t>
            </a:r>
            <a:r>
              <a:rPr lang="cs-CZ" sz="2000" dirty="0" err="1" smtClean="0"/>
              <a:t>itbs</a:t>
            </a:r>
            <a:r>
              <a:rPr lang="cs-CZ" sz="2000" dirty="0" smtClean="0"/>
              <a:t>=1&amp;</a:t>
            </a:r>
            <a:r>
              <a:rPr lang="cs-CZ" sz="2000" dirty="0" err="1" smtClean="0"/>
              <a:t>tbnid</a:t>
            </a:r>
            <a:r>
              <a:rPr lang="cs-CZ" sz="2000" dirty="0" smtClean="0"/>
              <a:t>=c0MBvdwFnrAxSM:&amp;</a:t>
            </a:r>
            <a:r>
              <a:rPr lang="cs-CZ" sz="2000" dirty="0" err="1" smtClean="0"/>
              <a:t>tbnh</a:t>
            </a:r>
            <a:r>
              <a:rPr lang="cs-CZ" sz="2000" dirty="0" smtClean="0"/>
              <a:t>=124&amp;</a:t>
            </a:r>
            <a:r>
              <a:rPr lang="cs-CZ" sz="2000" dirty="0" err="1" smtClean="0"/>
              <a:t>tbnw</a:t>
            </a:r>
            <a:r>
              <a:rPr lang="cs-CZ" sz="2000" dirty="0" smtClean="0"/>
              <a:t>=93&amp;</a:t>
            </a:r>
            <a:r>
              <a:rPr lang="cs-CZ" sz="2000" dirty="0" err="1" smtClean="0"/>
              <a:t>prev</a:t>
            </a:r>
            <a:r>
              <a:rPr lang="cs-CZ" sz="2000" dirty="0" smtClean="0"/>
              <a:t>=/</a:t>
            </a:r>
            <a:r>
              <a:rPr lang="cs-CZ" sz="2000" dirty="0" err="1" smtClean="0"/>
              <a:t>images</a:t>
            </a:r>
            <a:r>
              <a:rPr lang="cs-CZ" sz="2000" dirty="0" smtClean="0"/>
              <a:t>%3Fq%3Dgottwald%2Bobr%25C3%25A1zek%26hl%3Dcs%26tbs%3Disch:1</a:t>
            </a:r>
            <a:endParaRPr lang="cs-CZ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7200" b="1" dirty="0" smtClean="0"/>
              <a:t>Únor 1948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143512"/>
            <a:ext cx="6400800" cy="495288"/>
          </a:xfrm>
        </p:spPr>
        <p:txBody>
          <a:bodyPr>
            <a:normAutofit fontScale="70000" lnSpcReduction="20000"/>
          </a:bodyPr>
          <a:lstStyle/>
          <a:p>
            <a:r>
              <a:rPr lang="cs-CZ" sz="2000" dirty="0" smtClean="0">
                <a:solidFill>
                  <a:schemeClr val="tx1"/>
                </a:solidFill>
              </a:rPr>
              <a:t>Dějepis, 9.ročník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Mgr. L. </a:t>
            </a:r>
            <a:r>
              <a:rPr lang="cs-CZ" sz="2000" dirty="0" err="1" smtClean="0">
                <a:solidFill>
                  <a:schemeClr val="tx1"/>
                </a:solidFill>
              </a:rPr>
              <a:t>Šnorková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ZŠ, Týn nad Vltavou, Malá Strana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800" i="1" dirty="0" smtClean="0"/>
              <a:t>"Do Moskvy jsem jel jako československý ministr a vrátil jsem se jako Stalinův pacholek". (po návratu z Moskvy 1947)</a:t>
            </a:r>
            <a:endParaRPr lang="cs-CZ" sz="2800" dirty="0"/>
          </a:p>
        </p:txBody>
      </p:sp>
      <p:pic>
        <p:nvPicPr>
          <p:cNvPr id="4100" name="Picture 4" descr="C:\Documents and Settings\Administrator\Dokumenty\škola\dokumenty lenka\dějepis Lenka\dějepis 9\únor\457px-Jan_Masaryk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357298"/>
            <a:ext cx="2009804" cy="2634294"/>
          </a:xfrm>
          <a:prstGeom prst="rect">
            <a:avLst/>
          </a:prstGeom>
          <a:noFill/>
        </p:spPr>
      </p:pic>
      <p:sp>
        <p:nvSpPr>
          <p:cNvPr id="8" name="TextovéPole 7"/>
          <p:cNvSpPr txBox="1"/>
          <p:nvPr/>
        </p:nvSpPr>
        <p:spPr>
          <a:xfrm>
            <a:off x="2786050" y="1714488"/>
            <a:ext cx="29289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Jan Masaryk, ministr zahraničí</a:t>
            </a:r>
            <a:endParaRPr lang="cs-CZ" sz="2800" dirty="0"/>
          </a:p>
        </p:txBody>
      </p:sp>
      <p:pic>
        <p:nvPicPr>
          <p:cNvPr id="4101" name="Picture 5" descr="C:\Documents and Settings\Administrator\Dokumenty\škola\dokumenty lenka\dějepis Lenka\dějepis 9\únor\jan_masaryk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64" y="1500174"/>
            <a:ext cx="2181305" cy="2652043"/>
          </a:xfrm>
          <a:prstGeom prst="rect">
            <a:avLst/>
          </a:prstGeom>
          <a:noFill/>
        </p:spPr>
      </p:pic>
      <p:pic>
        <p:nvPicPr>
          <p:cNvPr id="4102" name="Picture 6" descr="C:\Documents and Settings\Administrator\Dokumenty\škola\dokumenty lenka\dějepis Lenka\dějepis 9\únor\Jan_Masaryk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5984" y="3286124"/>
            <a:ext cx="4572032" cy="34290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686172" cy="11430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Komunistický průvod</a:t>
            </a:r>
            <a:endParaRPr lang="cs-CZ" sz="2800" dirty="0"/>
          </a:p>
        </p:txBody>
      </p:sp>
      <p:pic>
        <p:nvPicPr>
          <p:cNvPr id="6146" name="Picture 2" descr="C:\Documents and Settings\Administrator\Dokumenty\škola\dokumenty lenka\dějepis Lenka\dějepis 9\únor\cela-republika1-47c13e64cb30d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214422"/>
            <a:ext cx="4167207" cy="2773087"/>
          </a:xfrm>
          <a:prstGeom prst="rect">
            <a:avLst/>
          </a:prstGeom>
          <a:noFill/>
        </p:spPr>
      </p:pic>
      <p:pic>
        <p:nvPicPr>
          <p:cNvPr id="6147" name="Picture 3" descr="C:\Documents and Settings\Administrator\Dokumenty\škola\dokumenty lenka\dějepis Lenka\dějepis 9\únor\lid-vysel1-47c140253276f_275x211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50018" y="3429000"/>
            <a:ext cx="4193970" cy="3219613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5000628" y="2214554"/>
            <a:ext cx="32861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Odpor lidí okamžitě řešily Lidové milice</a:t>
            </a:r>
            <a:endParaRPr lang="cs-CZ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dirty="0" smtClean="0"/>
              <a:t>Shromážděný dav lidí na Václavském náměstí 25. února 1948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2050" name="Picture 2" descr="C:\Documents and Settings\Administrator\Dokumenty\škola\dokumenty lenka\dějepis Lenka\dějepis 9\únor\157095-original1-dwkhg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826" y="1600200"/>
            <a:ext cx="6336348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Administrator\Dokumenty\škola\dokumenty lenka\dějepis Lenka\dějepis 9\únor\pic0098[1].jpg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5572132" y="3580805"/>
            <a:ext cx="3251957" cy="3116458"/>
          </a:xfrm>
          <a:prstGeom prst="rect">
            <a:avLst/>
          </a:prstGeom>
          <a:noFill/>
        </p:spPr>
      </p:pic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428604"/>
            <a:ext cx="8229600" cy="6429396"/>
          </a:xfrm>
        </p:spPr>
        <p:txBody>
          <a:bodyPr>
            <a:normAutofit fontScale="85000" lnSpcReduction="20000"/>
          </a:bodyPr>
          <a:lstStyle/>
          <a:p>
            <a:r>
              <a:rPr lang="cs-CZ" sz="3300" b="1" dirty="0" smtClean="0"/>
              <a:t>Právě se vracím z Hradu od prezidenta republiky. Dnes ráno jsem panu prezidentu republiky podal návrh na přijetí demise ministrů, kteří odstoupili 20. února tohoto roku. A současně jsem panu prezidentu navrhl seznam osob, kterými má </a:t>
            </a:r>
            <a:r>
              <a:rPr lang="cs-CZ" sz="3300" b="1" dirty="0" err="1" smtClean="0"/>
              <a:t>býti</a:t>
            </a:r>
            <a:r>
              <a:rPr lang="cs-CZ" sz="3300" b="1" dirty="0" smtClean="0"/>
              <a:t> vláda doplněna a rekonstruována.</a:t>
            </a:r>
            <a:br>
              <a:rPr lang="cs-CZ" sz="3300" b="1" dirty="0" smtClean="0"/>
            </a:br>
            <a:r>
              <a:rPr lang="cs-CZ" sz="3300" b="1" dirty="0" smtClean="0"/>
              <a:t/>
            </a:r>
            <a:br>
              <a:rPr lang="cs-CZ" sz="3300" b="1" dirty="0" smtClean="0"/>
            </a:br>
            <a:r>
              <a:rPr lang="cs-CZ" sz="3300" b="1" dirty="0" smtClean="0"/>
              <a:t>Mohu vám sdělit, že pan prezident všechny mé návrhy, přesně tak jak byly podány, přijal...".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>
              <a:buNone/>
            </a:pPr>
            <a:r>
              <a:rPr lang="cs-CZ" sz="2800" dirty="0"/>
              <a:t> </a:t>
            </a:r>
            <a:r>
              <a:rPr lang="cs-CZ" sz="2800" dirty="0" smtClean="0"/>
              <a:t>  Klement Gottwald na Václavském</a:t>
            </a:r>
          </a:p>
          <a:p>
            <a:pPr>
              <a:buNone/>
            </a:pPr>
            <a:r>
              <a:rPr lang="cs-CZ" sz="2800" dirty="0" smtClean="0"/>
              <a:t>   náměstí 25. února 1948</a:t>
            </a:r>
          </a:p>
          <a:p>
            <a:pPr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54230"/>
          </a:xfrm>
        </p:spPr>
        <p:txBody>
          <a:bodyPr>
            <a:normAutofit fontScale="90000"/>
          </a:bodyPr>
          <a:lstStyle/>
          <a:p>
            <a:r>
              <a:rPr lang="cs-CZ" sz="3100" dirty="0" smtClean="0"/>
              <a:t>Prezident Edvard Beneš (vlevo) čte seznam nově jmenovaných ministrů vlády Klementa Gottwalda (vpravo</a:t>
            </a:r>
            <a:r>
              <a:rPr lang="cs-CZ" dirty="0" smtClean="0"/>
              <a:t>).</a:t>
            </a:r>
            <a:br>
              <a:rPr lang="cs-CZ" dirty="0" smtClean="0"/>
            </a:br>
            <a:endParaRPr lang="cs-CZ" dirty="0"/>
          </a:p>
        </p:txBody>
      </p:sp>
      <p:pic>
        <p:nvPicPr>
          <p:cNvPr id="1026" name="Picture 2" descr="C:\Documents and Settings\Administrator\Dokumenty\škola\dokumenty lenka\dějepis Lenka\dějepis 9\únor\157098-top_foto2-8rf5c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2285992"/>
            <a:ext cx="5976966" cy="33620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Akční výbory</a:t>
            </a:r>
            <a:r>
              <a:rPr lang="cs-CZ" sz="2800" dirty="0" smtClean="0"/>
              <a:t>, převzaly moc na několik měsíců po únoru 1948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/>
          <a:lstStyle/>
          <a:p>
            <a:r>
              <a:rPr lang="cs-CZ" b="1" dirty="0" smtClean="0"/>
              <a:t>Měly za úkol provést očistu veřejného života od odpůrců komunistické strany</a:t>
            </a:r>
            <a:r>
              <a:rPr lang="cs-CZ" dirty="0" smtClean="0"/>
              <a:t>. </a:t>
            </a:r>
          </a:p>
          <a:p>
            <a:r>
              <a:rPr lang="cs-CZ" dirty="0" smtClean="0"/>
              <a:t>V závodech</a:t>
            </a:r>
          </a:p>
          <a:p>
            <a:r>
              <a:rPr lang="cs-CZ" dirty="0" smtClean="0"/>
              <a:t>Úřadech</a:t>
            </a:r>
          </a:p>
          <a:p>
            <a:r>
              <a:rPr lang="cs-CZ" dirty="0" smtClean="0"/>
              <a:t>Školách</a:t>
            </a:r>
          </a:p>
          <a:p>
            <a:r>
              <a:rPr lang="cs-CZ" dirty="0" smtClean="0"/>
              <a:t>parlamentu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Gottwald a lidové milice</a:t>
            </a:r>
            <a:endParaRPr lang="cs-CZ" sz="2800" dirty="0"/>
          </a:p>
        </p:txBody>
      </p:sp>
      <p:pic>
        <p:nvPicPr>
          <p:cNvPr id="5122" name="Picture 2" descr="C:\Documents and Settings\Administrator\Dokumenty\škola\dokumenty lenka\dějepis Lenka\dějepis 9\únor\pic0102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857496"/>
            <a:ext cx="9144000" cy="11430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221</Words>
  <Application>Microsoft Office PowerPoint</Application>
  <PresentationFormat>Předvádění na obrazovce (4:3)</PresentationFormat>
  <Paragraphs>40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sady Office</vt:lpstr>
      <vt:lpstr>Nové modulové výukové a inovativní programy - zvýšení kvality ve vzdělávání  </vt:lpstr>
      <vt:lpstr>Únor 1948</vt:lpstr>
      <vt:lpstr>"Do Moskvy jsem jel jako československý ministr a vrátil jsem se jako Stalinův pacholek". (po návratu z Moskvy 1947)</vt:lpstr>
      <vt:lpstr>Komunistický průvod</vt:lpstr>
      <vt:lpstr>Shromážděný dav lidí na Václavském náměstí 25. února 1948 </vt:lpstr>
      <vt:lpstr>Prezentace aplikace PowerPoint</vt:lpstr>
      <vt:lpstr>Prezident Edvard Beneš (vlevo) čte seznam nově jmenovaných ministrů vlády Klementa Gottwalda (vpravo). </vt:lpstr>
      <vt:lpstr>Akční výbory, převzaly moc na několik měsíců po únoru 1948</vt:lpstr>
      <vt:lpstr>Gottwald a lidové milice</vt:lpstr>
      <vt:lpstr>Pojmenuj muže na fotografiích</vt:lpstr>
      <vt:lpstr>zdroje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OEM</dc:creator>
  <cp:lastModifiedBy>Marcela Kubátová</cp:lastModifiedBy>
  <cp:revision>6</cp:revision>
  <dcterms:created xsi:type="dcterms:W3CDTF">2010-05-12T14:33:40Z</dcterms:created>
  <dcterms:modified xsi:type="dcterms:W3CDTF">2015-02-26T11:37:48Z</dcterms:modified>
</cp:coreProperties>
</file>