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60" r:id="rId5"/>
    <p:sldId id="270" r:id="rId6"/>
    <p:sldId id="258" r:id="rId7"/>
    <p:sldId id="263" r:id="rId8"/>
    <p:sldId id="261" r:id="rId9"/>
    <p:sldId id="259" r:id="rId10"/>
    <p:sldId id="256" r:id="rId11"/>
    <p:sldId id="257" r:id="rId12"/>
    <p:sldId id="268" r:id="rId13"/>
    <p:sldId id="267" r:id="rId14"/>
    <p:sldId id="271" r:id="rId15"/>
    <p:sldId id="269" r:id="rId16"/>
    <p:sldId id="26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1C0B6-346F-4B84-B00C-5F119F208BFF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9DEE-4CA4-455D-B2DB-775CA1CDA560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6AE2-E596-456C-8EEF-DDACF8894210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36A9-399D-415D-BD46-9CD840555BB0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0552-5129-43D7-8F0A-B726EBD7933F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1437-9C74-4E7B-B29B-E2FA6D7B5093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4D66-9ED2-414A-9B1C-D499B83909A7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0C487-F763-4F72-80ED-29A36B54CC50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169BA-12EA-4EA9-994D-9CB4022945A6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4322-8ECB-459F-A404-1AB51FCB58C0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4375-2D03-4A5D-BB10-89D3ABA86785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8AA52-F933-4153-965F-6D799069973A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nichovsk%C3%A1_konference" TargetMode="External"/><Relationship Id="rId2" Type="http://schemas.openxmlformats.org/officeDocument/2006/relationships/hyperlink" Target="http://cs.wikipedia.org/wiki/Konrad_Henle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termeteo.unas.cz/jestrebi_hor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65874" y="3621289"/>
            <a:ext cx="220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400" dirty="0" smtClean="0">
                <a:latin typeface="+mj-lt"/>
              </a:rPr>
              <a:t>CZ.1.07/1.1.10/01.0063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2843213" cy="4667250"/>
          </a:xfrm>
        </p:spPr>
        <p:txBody>
          <a:bodyPr/>
          <a:lstStyle/>
          <a:p>
            <a:r>
              <a:rPr lang="cs-CZ" sz="2800" dirty="0"/>
              <a:t>Český tisk po Mnichovu</a:t>
            </a:r>
          </a:p>
        </p:txBody>
      </p:sp>
      <p:pic>
        <p:nvPicPr>
          <p:cNvPr id="2054" name="Picture 6" descr="427px-VE%C4%8CERN%C3%8D_%C4%8CESK%C3%89_SLOVO_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0"/>
            <a:ext cx="5272087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2843213" cy="4954587"/>
          </a:xfrm>
        </p:spPr>
        <p:txBody>
          <a:bodyPr/>
          <a:lstStyle/>
          <a:p>
            <a:r>
              <a:rPr lang="cs-CZ" sz="2800" dirty="0"/>
              <a:t>Sovětská </a:t>
            </a:r>
            <a:r>
              <a:rPr lang="cs-CZ" sz="2800" dirty="0">
                <a:solidFill>
                  <a:schemeClr val="tx1"/>
                </a:solidFill>
              </a:rPr>
              <a:t>karikatura</a:t>
            </a:r>
            <a:r>
              <a:rPr lang="cs-CZ" sz="2800" dirty="0"/>
              <a:t> na </a:t>
            </a:r>
            <a:r>
              <a:rPr lang="cs-CZ" sz="2800" dirty="0" smtClean="0"/>
              <a:t>Mnichov</a:t>
            </a:r>
            <a:br>
              <a:rPr lang="cs-CZ" sz="2800" dirty="0" smtClean="0"/>
            </a:b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Úkol: pokus se ji vysvětlit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686800" y="6126163"/>
            <a:ext cx="69850" cy="1825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800" dirty="0"/>
          </a:p>
        </p:txBody>
      </p:sp>
      <p:pic>
        <p:nvPicPr>
          <p:cNvPr id="4100" name="Picture 4" descr="499px-Munchen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0"/>
            <a:ext cx="5711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Návštěva Hitlera v Sudetech, 3.10. 1938</a:t>
            </a:r>
            <a:endParaRPr lang="cs-CZ" sz="2800" dirty="0"/>
          </a:p>
        </p:txBody>
      </p:sp>
      <p:pic>
        <p:nvPicPr>
          <p:cNvPr id="12290" name="Picture 2" descr="C:\Documents and Settings\Administrator\Dokumenty\škola\dokumenty lenka\dějepis Lenka\dějepis 9\mnichov\781px-Bundesarchiv_Bild_183-H13192,_Adolf_Hitler_im_Sudetenla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435" y="1600200"/>
            <a:ext cx="59011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Nacistická elita v Sudetech</a:t>
            </a:r>
            <a:endParaRPr lang="cs-CZ" sz="2800" dirty="0"/>
          </a:p>
        </p:txBody>
      </p:sp>
      <p:pic>
        <p:nvPicPr>
          <p:cNvPr id="11267" name="Picture 3" descr="C:\Documents and Settings\Administrator\Dokumenty\škola\dokumenty lenka\dějepis Lenka\dějepis 9\mnichov\Bundesarchiv_Bild_121-0009,_Sudetenland,_Besuch_Wilhelm_Fric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95" y="1600200"/>
            <a:ext cx="64312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Přečti si dopisy Thomase Müllera a Josefa Valenty a zodpověz následující otázky:</a:t>
            </a:r>
          </a:p>
          <a:p>
            <a:endParaRPr lang="cs-CZ" dirty="0" smtClean="0"/>
          </a:p>
          <a:p>
            <a:r>
              <a:rPr lang="cs-CZ" dirty="0" smtClean="0"/>
              <a:t>1) Kdo se dostal k moci v Německu?</a:t>
            </a:r>
          </a:p>
          <a:p>
            <a:r>
              <a:rPr lang="cs-CZ" dirty="0" smtClean="0"/>
              <a:t>2) Jaké činnosti provozovali fašisté?</a:t>
            </a:r>
          </a:p>
          <a:p>
            <a:r>
              <a:rPr lang="cs-CZ" dirty="0" smtClean="0"/>
              <a:t>3) Jaké měli plány s Československem?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sz="2800" dirty="0" smtClean="0"/>
              <a:t>Doplň text: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429288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    V Německu se dostal v roce ……. k moci …..</a:t>
            </a:r>
          </a:p>
          <a:p>
            <a:pPr>
              <a:buNone/>
            </a:pPr>
            <a:r>
              <a:rPr lang="cs-CZ" sz="2800" dirty="0" smtClean="0"/>
              <a:t>    Jeho nacistická vláda omezila ……. v zemi.</a:t>
            </a:r>
          </a:p>
          <a:p>
            <a:pPr>
              <a:buNone/>
            </a:pPr>
            <a:r>
              <a:rPr lang="cs-CZ" sz="2800" dirty="0" smtClean="0"/>
              <a:t>    Fašistické ozbrojené oddíly …. terorizovaly demokraticky smýšlející občany a týraly je v ….   …… . Nejvíce byli pronásledováni … . Československo se bránilo proti nacistickému nebezpečí stavbou pohraničních ….. . Hitler využíval němců žijících  v …… ke svým cílům. Jeho spolupracovníkem se stal předák …….. strany Konrád …… . Ale v Československu se podařilo uhájit  ….. .</a:t>
            </a:r>
            <a:endParaRPr lang="cs-CZ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hlinkClick r:id="rId2"/>
              </a:rPr>
              <a:t>http://cs.wikipedia.org/wiki/Konrad_Henlein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http://cs.wikipedia.org/wiki/Mnichovsk%C3%A1_konference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http://www.amatermeteo.unas.cz/jestrebi_hory.htm</a:t>
            </a: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Náš stát před a po Mnichovu 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923916"/>
          </a:xfrm>
        </p:spPr>
        <p:txBody>
          <a:bodyPr/>
          <a:lstStyle/>
          <a:p>
            <a:r>
              <a:rPr lang="cs-CZ" sz="2400" dirty="0" smtClean="0"/>
              <a:t>Dějepis, 9. ročník</a:t>
            </a:r>
          </a:p>
          <a:p>
            <a:r>
              <a:rPr lang="cs-CZ" sz="2400" dirty="0" smtClean="0"/>
              <a:t>Mgr. L. Šnorková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419475" cy="4522787"/>
          </a:xfrm>
        </p:spPr>
        <p:txBody>
          <a:bodyPr/>
          <a:lstStyle/>
          <a:p>
            <a:r>
              <a:rPr lang="cs-CZ" sz="2800" dirty="0"/>
              <a:t>Konrád </a:t>
            </a:r>
            <a:r>
              <a:rPr lang="cs-CZ" sz="2800" dirty="0" smtClean="0"/>
              <a:t>Henlein,</a:t>
            </a:r>
            <a:br>
              <a:rPr lang="cs-CZ" sz="2800" dirty="0" smtClean="0"/>
            </a:br>
            <a:r>
              <a:rPr lang="cs-CZ" sz="2800" dirty="0" smtClean="0"/>
              <a:t>předák Sudetoněmecké strany</a:t>
            </a:r>
            <a:endParaRPr lang="cs-CZ" sz="2800" dirty="0"/>
          </a:p>
        </p:txBody>
      </p:sp>
      <p:pic>
        <p:nvPicPr>
          <p:cNvPr id="9220" name="Picture 4" descr="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49545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2800" dirty="0"/>
              <a:t>Betonové </a:t>
            </a:r>
            <a:r>
              <a:rPr lang="cs-CZ" sz="2800" dirty="0" smtClean="0"/>
              <a:t>opevnění v našem pohraničí</a:t>
            </a:r>
            <a:endParaRPr 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2" name="Picture 4" descr="800px-MO_S-19%28c%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447088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Bunkr v Jestřebích horách</a:t>
            </a:r>
            <a:endParaRPr lang="cs-CZ" sz="2800" dirty="0"/>
          </a:p>
        </p:txBody>
      </p:sp>
      <p:pic>
        <p:nvPicPr>
          <p:cNvPr id="13314" name="Picture 2" descr="C:\Documents and Settings\Administrator\Dokumenty\škola\dokumenty lenka\dějepis Lenka\dějepis 9\mnichov\Pevnost%20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r>
              <a:rPr lang="cs-CZ" sz="2800" dirty="0"/>
              <a:t>Mnichovská konference</a:t>
            </a:r>
          </a:p>
        </p:txBody>
      </p:sp>
      <p:pic>
        <p:nvPicPr>
          <p:cNvPr id="5124" name="Picture 4" descr="789px-ConferenciaMunich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6959621" cy="528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3" y="274638"/>
            <a:ext cx="8572528" cy="777875"/>
          </a:xfrm>
        </p:spPr>
        <p:txBody>
          <a:bodyPr/>
          <a:lstStyle/>
          <a:p>
            <a:r>
              <a:rPr lang="cs-CZ" sz="2800" dirty="0"/>
              <a:t>Budova, kde byla podepsána Mnichovská dohoda</a:t>
            </a:r>
          </a:p>
        </p:txBody>
      </p:sp>
      <p:pic>
        <p:nvPicPr>
          <p:cNvPr id="10244" name="Picture 4" descr="zde podepsána 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01024" cy="496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74638"/>
            <a:ext cx="7801004" cy="706437"/>
          </a:xfrm>
        </p:spPr>
        <p:txBody>
          <a:bodyPr/>
          <a:lstStyle/>
          <a:p>
            <a:r>
              <a:rPr lang="cs-CZ" sz="2800" dirty="0" smtClean="0"/>
              <a:t>Chamberlain při návratu do Londýna:“</a:t>
            </a:r>
            <a:r>
              <a:rPr lang="cs-CZ" sz="2800" dirty="0"/>
              <a:t>Přinesl jsem mír.“</a:t>
            </a:r>
          </a:p>
        </p:txBody>
      </p:sp>
      <p:pic>
        <p:nvPicPr>
          <p:cNvPr id="8196" name="Picture 4" descr="chamberlain přinesl jsem mí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08897" cy="526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z="2800" dirty="0"/>
              <a:t>Československo po Mnichovu</a:t>
            </a:r>
          </a:p>
        </p:txBody>
      </p:sp>
      <p:pic>
        <p:nvPicPr>
          <p:cNvPr id="6148" name="Picture 4" descr="800px-%C4%8Ceskoslovenska_1939-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239</Words>
  <Application>Microsoft Office PowerPoint</Application>
  <PresentationFormat>Předvádění na obrazovce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Arial</vt:lpstr>
      <vt:lpstr>Výchozí návrh</vt:lpstr>
      <vt:lpstr>Nové modulové výukové a inovativní programy - zvýšení kvality ve vzdělávání  </vt:lpstr>
      <vt:lpstr>Náš stát před a po Mnichovu </vt:lpstr>
      <vt:lpstr>Konrád Henlein, předák Sudetoněmecké strany</vt:lpstr>
      <vt:lpstr>Betonové opevnění v našem pohraničí</vt:lpstr>
      <vt:lpstr>Bunkr v Jestřebích horách</vt:lpstr>
      <vt:lpstr>Mnichovská konference</vt:lpstr>
      <vt:lpstr>Budova, kde byla podepsána Mnichovská dohoda</vt:lpstr>
      <vt:lpstr>Chamberlain při návratu do Londýna:“Přinesl jsem mír.“</vt:lpstr>
      <vt:lpstr>Československo po Mnichovu</vt:lpstr>
      <vt:lpstr>Český tisk po Mnichovu</vt:lpstr>
      <vt:lpstr>Sovětská karikatura na Mnichov  Úkol: pokus se ji vysvětlit</vt:lpstr>
      <vt:lpstr>Návštěva Hitlera v Sudetech, 3.10. 1938</vt:lpstr>
      <vt:lpstr>Nacistická elita v Sudetech</vt:lpstr>
      <vt:lpstr>Prezentace aplikace PowerPoint</vt:lpstr>
      <vt:lpstr>Doplň text: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Marcela Kubátová</cp:lastModifiedBy>
  <cp:revision>11</cp:revision>
  <dcterms:created xsi:type="dcterms:W3CDTF">2008-12-10T20:40:10Z</dcterms:created>
  <dcterms:modified xsi:type="dcterms:W3CDTF">2015-02-26T11:36:52Z</dcterms:modified>
</cp:coreProperties>
</file>