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8" r:id="rId4"/>
    <p:sldId id="257" r:id="rId5"/>
    <p:sldId id="259" r:id="rId6"/>
    <p:sldId id="261" r:id="rId7"/>
    <p:sldId id="260" r:id="rId8"/>
    <p:sldId id="262" r:id="rId9"/>
    <p:sldId id="265" r:id="rId10"/>
    <p:sldId id="266" r:id="rId11"/>
    <p:sldId id="267" r:id="rId12"/>
    <p:sldId id="268" r:id="rId13"/>
    <p:sldId id="25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74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6684-2A8E-4D90-A5DE-CEFDE0032C2A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D05E6-1C5A-439A-873E-67B21E10B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s.cz/docs/prectete/tisk/bbc_tss.htm" TargetMode="External"/><Relationship Id="rId2" Type="http://schemas.openxmlformats.org/officeDocument/2006/relationships/hyperlink" Target="http://cs.wikipedia.org/wiki/Josif_Stal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lastenci.cz/znaky3.php" TargetMode="External"/><Relationship Id="rId5" Type="http://schemas.openxmlformats.org/officeDocument/2006/relationships/hyperlink" Target="http://www.nezapomente.cz/zobraz/umrtigottwald" TargetMode="External"/><Relationship Id="rId4" Type="http://schemas.openxmlformats.org/officeDocument/2006/relationships/hyperlink" Target="http://www.google.cz/images?hl=cs&amp;source=imghp&amp;q=smrt+stalina&amp;btnG=Hledat+obr%C3%A1zky&amp;gbv=2&amp;aq=f&amp;aqi=&amp;aql=&amp;oq=&amp;gs_rfa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665874" y="3621289"/>
            <a:ext cx="1926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lgerian" pitchFamily="82" charset="0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Nový státní znak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Porovnej s dnešní podobou a zjisti chyby</a:t>
            </a:r>
          </a:p>
          <a:p>
            <a:pPr>
              <a:buNone/>
            </a:pPr>
            <a:r>
              <a:rPr lang="cs-CZ" sz="2800" dirty="0" smtClean="0"/>
              <a:t>    a odlišnosti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5145" t="26578" r="35032" b="23220"/>
          <a:stretch>
            <a:fillRect/>
          </a:stretch>
        </p:blipFill>
        <p:spPr bwMode="auto">
          <a:xfrm>
            <a:off x="4932040" y="1556792"/>
            <a:ext cx="363589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Porovnej s dnešním státním znakem</a:t>
            </a:r>
            <a:endParaRPr lang="cs-CZ" sz="2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3738" t="28636" r="33779" b="26182"/>
          <a:stretch>
            <a:fillRect/>
          </a:stretch>
        </p:blipFill>
        <p:spPr bwMode="auto">
          <a:xfrm>
            <a:off x="2555776" y="1628800"/>
            <a:ext cx="3960440" cy="4406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600200"/>
            <a:ext cx="7906072" cy="4525963"/>
          </a:xfrm>
        </p:spPr>
        <p:txBody>
          <a:bodyPr/>
          <a:lstStyle/>
          <a:p>
            <a:r>
              <a:rPr lang="cs-CZ" u="sng" dirty="0" smtClean="0"/>
              <a:t>Heraldické chyby:</a:t>
            </a:r>
          </a:p>
          <a:p>
            <a:endParaRPr lang="cs-CZ" u="sng" dirty="0" smtClean="0"/>
          </a:p>
          <a:p>
            <a:r>
              <a:rPr lang="cs-CZ" dirty="0" smtClean="0"/>
              <a:t>místo rytířského štítu ….. husitská pavéza</a:t>
            </a:r>
          </a:p>
          <a:p>
            <a:r>
              <a:rPr lang="cs-CZ" dirty="0" smtClean="0"/>
              <a:t>lev má místo korunky komunistickou hvězdu</a:t>
            </a:r>
          </a:p>
          <a:p>
            <a:r>
              <a:rPr lang="cs-CZ" dirty="0" smtClean="0"/>
              <a:t>Slovensko dostalo zcela jiný znak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zdroje</a:t>
            </a: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hlinkClick r:id="rId2"/>
              </a:rPr>
              <a:t>http://cs.wikipedia.org/wiki/Josif_Stalin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sds.cz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docs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prectete</a:t>
            </a:r>
            <a:r>
              <a:rPr lang="cs-CZ" sz="2000" dirty="0" smtClean="0">
                <a:hlinkClick r:id="rId3"/>
              </a:rPr>
              <a:t>/tisk/</a:t>
            </a:r>
            <a:r>
              <a:rPr lang="cs-CZ" sz="2000" dirty="0" err="1" smtClean="0">
                <a:hlinkClick r:id="rId3"/>
              </a:rPr>
              <a:t>bbc</a:t>
            </a:r>
            <a:r>
              <a:rPr lang="cs-CZ" sz="2000" dirty="0" smtClean="0">
                <a:hlinkClick r:id="rId3"/>
              </a:rPr>
              <a:t>_</a:t>
            </a:r>
            <a:r>
              <a:rPr lang="cs-CZ" sz="2000" dirty="0" err="1" smtClean="0">
                <a:hlinkClick r:id="rId3"/>
              </a:rPr>
              <a:t>tss.htm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google.cz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images</a:t>
            </a:r>
            <a:r>
              <a:rPr lang="cs-CZ" sz="2000" dirty="0" smtClean="0">
                <a:hlinkClick r:id="rId4"/>
              </a:rPr>
              <a:t>?</a:t>
            </a:r>
            <a:r>
              <a:rPr lang="cs-CZ" sz="2000" dirty="0" err="1" smtClean="0">
                <a:hlinkClick r:id="rId4"/>
              </a:rPr>
              <a:t>hl</a:t>
            </a:r>
            <a:r>
              <a:rPr lang="cs-CZ" sz="2000" dirty="0" smtClean="0">
                <a:hlinkClick r:id="rId4"/>
              </a:rPr>
              <a:t>=</a:t>
            </a:r>
            <a:r>
              <a:rPr lang="cs-CZ" sz="2000" dirty="0" err="1" smtClean="0">
                <a:hlinkClick r:id="rId4"/>
              </a:rPr>
              <a:t>cs</a:t>
            </a:r>
            <a:r>
              <a:rPr lang="cs-CZ" sz="2000" dirty="0" smtClean="0">
                <a:hlinkClick r:id="rId4"/>
              </a:rPr>
              <a:t>&amp;</a:t>
            </a:r>
            <a:r>
              <a:rPr lang="cs-CZ" sz="2000" dirty="0" err="1" smtClean="0">
                <a:hlinkClick r:id="rId4"/>
              </a:rPr>
              <a:t>source</a:t>
            </a:r>
            <a:r>
              <a:rPr lang="cs-CZ" sz="2000" dirty="0" smtClean="0">
                <a:hlinkClick r:id="rId4"/>
              </a:rPr>
              <a:t>=</a:t>
            </a:r>
            <a:r>
              <a:rPr lang="cs-CZ" sz="2000" dirty="0" err="1" smtClean="0">
                <a:hlinkClick r:id="rId4"/>
              </a:rPr>
              <a:t>imghp</a:t>
            </a:r>
            <a:r>
              <a:rPr lang="cs-CZ" sz="2000" dirty="0" smtClean="0">
                <a:hlinkClick r:id="rId4"/>
              </a:rPr>
              <a:t>&amp;q=smrt+</a:t>
            </a:r>
            <a:r>
              <a:rPr lang="cs-CZ" sz="2000" dirty="0" err="1" smtClean="0">
                <a:hlinkClick r:id="rId4"/>
              </a:rPr>
              <a:t>stalina</a:t>
            </a:r>
            <a:r>
              <a:rPr lang="cs-CZ" sz="2000" dirty="0" smtClean="0">
                <a:hlinkClick r:id="rId4"/>
              </a:rPr>
              <a:t>&amp;</a:t>
            </a:r>
            <a:r>
              <a:rPr lang="cs-CZ" sz="2000" dirty="0" err="1" smtClean="0">
                <a:hlinkClick r:id="rId4"/>
              </a:rPr>
              <a:t>btnG</a:t>
            </a:r>
            <a:r>
              <a:rPr lang="cs-CZ" sz="2000" dirty="0" smtClean="0">
                <a:hlinkClick r:id="rId4"/>
              </a:rPr>
              <a:t>=Hledat+obr%C3%A1zky&amp;</a:t>
            </a:r>
            <a:r>
              <a:rPr lang="cs-CZ" sz="2000" dirty="0" err="1" smtClean="0">
                <a:hlinkClick r:id="rId4"/>
              </a:rPr>
              <a:t>gbv</a:t>
            </a:r>
            <a:r>
              <a:rPr lang="cs-CZ" sz="2000" dirty="0" smtClean="0">
                <a:hlinkClick r:id="rId4"/>
              </a:rPr>
              <a:t>=2&amp;</a:t>
            </a:r>
            <a:r>
              <a:rPr lang="cs-CZ" sz="2000" dirty="0" err="1" smtClean="0">
                <a:hlinkClick r:id="rId4"/>
              </a:rPr>
              <a:t>aq</a:t>
            </a:r>
            <a:r>
              <a:rPr lang="cs-CZ" sz="2000" dirty="0" smtClean="0">
                <a:hlinkClick r:id="rId4"/>
              </a:rPr>
              <a:t>=f&amp;</a:t>
            </a:r>
            <a:r>
              <a:rPr lang="cs-CZ" sz="2000" dirty="0" err="1" smtClean="0">
                <a:hlinkClick r:id="rId4"/>
              </a:rPr>
              <a:t>aqi</a:t>
            </a:r>
            <a:r>
              <a:rPr lang="cs-CZ" sz="2000" dirty="0" smtClean="0">
                <a:hlinkClick r:id="rId4"/>
              </a:rPr>
              <a:t>=&amp;</a:t>
            </a:r>
            <a:r>
              <a:rPr lang="cs-CZ" sz="2000" dirty="0" err="1" smtClean="0">
                <a:hlinkClick r:id="rId4"/>
              </a:rPr>
              <a:t>aql</a:t>
            </a:r>
            <a:r>
              <a:rPr lang="cs-CZ" sz="2000" dirty="0" smtClean="0">
                <a:hlinkClick r:id="rId4"/>
              </a:rPr>
              <a:t>=&amp;</a:t>
            </a:r>
            <a:r>
              <a:rPr lang="cs-CZ" sz="2000" dirty="0" err="1" smtClean="0">
                <a:hlinkClick r:id="rId4"/>
              </a:rPr>
              <a:t>oq</a:t>
            </a:r>
            <a:r>
              <a:rPr lang="cs-CZ" sz="2000" dirty="0" smtClean="0">
                <a:hlinkClick r:id="rId4"/>
              </a:rPr>
              <a:t>=&amp;</a:t>
            </a:r>
            <a:r>
              <a:rPr lang="cs-CZ" sz="2000" dirty="0" err="1" smtClean="0">
                <a:hlinkClick r:id="rId4"/>
              </a:rPr>
              <a:t>gs</a:t>
            </a:r>
            <a:r>
              <a:rPr lang="cs-CZ" sz="2000" dirty="0" smtClean="0">
                <a:hlinkClick r:id="rId4"/>
              </a:rPr>
              <a:t>_</a:t>
            </a:r>
            <a:r>
              <a:rPr lang="cs-CZ" sz="2000" dirty="0" err="1" smtClean="0">
                <a:hlinkClick r:id="rId4"/>
              </a:rPr>
              <a:t>rfai</a:t>
            </a:r>
            <a:r>
              <a:rPr lang="cs-CZ" sz="2000" dirty="0" smtClean="0"/>
              <a:t>=</a:t>
            </a:r>
          </a:p>
          <a:p>
            <a:r>
              <a:rPr lang="cs-CZ" sz="2000" dirty="0" smtClean="0">
                <a:hlinkClick r:id="rId5"/>
              </a:rPr>
              <a:t>http://www.</a:t>
            </a:r>
            <a:r>
              <a:rPr lang="cs-CZ" sz="2000" dirty="0" err="1" smtClean="0">
                <a:hlinkClick r:id="rId5"/>
              </a:rPr>
              <a:t>nezapomente.cz</a:t>
            </a:r>
            <a:r>
              <a:rPr lang="cs-CZ" sz="2000" dirty="0" smtClean="0">
                <a:hlinkClick r:id="rId5"/>
              </a:rPr>
              <a:t>/zobraz/</a:t>
            </a:r>
            <a:r>
              <a:rPr lang="cs-CZ" sz="2000" dirty="0" err="1" smtClean="0">
                <a:hlinkClick r:id="rId5"/>
              </a:rPr>
              <a:t>umrtigottwald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http://vlastenci.</a:t>
            </a:r>
            <a:r>
              <a:rPr lang="cs-CZ" sz="2000" dirty="0" err="1" smtClean="0">
                <a:hlinkClick r:id="rId6"/>
              </a:rPr>
              <a:t>cz</a:t>
            </a:r>
            <a:r>
              <a:rPr lang="cs-CZ" sz="2000" smtClean="0">
                <a:hlinkClick r:id="rId6"/>
              </a:rPr>
              <a:t>/znaky3.php</a:t>
            </a:r>
            <a:r>
              <a:rPr lang="cs-CZ" sz="2000" smtClean="0"/>
              <a:t> 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11500" b="1" dirty="0" smtClean="0">
                <a:solidFill>
                  <a:schemeClr val="bg2">
                    <a:lumMod val="90000"/>
                  </a:schemeClr>
                </a:solidFill>
              </a:rPr>
              <a:t>50.léta</a:t>
            </a:r>
            <a:endParaRPr lang="cs-CZ" sz="115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solidFill>
                  <a:schemeClr val="bg2">
                    <a:lumMod val="90000"/>
                  </a:schemeClr>
                </a:solidFill>
              </a:rPr>
              <a:t>Dějepis, 9.ročník</a:t>
            </a:r>
          </a:p>
          <a:p>
            <a:r>
              <a:rPr lang="cs-CZ" dirty="0" smtClean="0">
                <a:solidFill>
                  <a:schemeClr val="bg2">
                    <a:lumMod val="90000"/>
                  </a:schemeClr>
                </a:solidFill>
              </a:rPr>
              <a:t>Mgr. L. </a:t>
            </a:r>
            <a:r>
              <a:rPr lang="cs-CZ" dirty="0" err="1" smtClean="0">
                <a:solidFill>
                  <a:schemeClr val="bg2">
                    <a:lumMod val="90000"/>
                  </a:schemeClr>
                </a:solidFill>
              </a:rPr>
              <a:t>Šnorková</a:t>
            </a:r>
            <a:endParaRPr lang="cs-CZ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cs-CZ" dirty="0" smtClean="0">
                <a:solidFill>
                  <a:schemeClr val="bg2">
                    <a:lumMod val="90000"/>
                  </a:schemeClr>
                </a:solidFill>
              </a:rPr>
              <a:t>ZŠ, Týn nad Vltavou, Malá Strana</a:t>
            </a:r>
            <a:endParaRPr lang="cs-CZ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Kult vůdce měl za Stalina obrovské rozměry</a:t>
            </a:r>
            <a:endParaRPr lang="cs-CZ" sz="2800" dirty="0"/>
          </a:p>
        </p:txBody>
      </p:sp>
      <p:pic>
        <p:nvPicPr>
          <p:cNvPr id="2050" name="Picture 2" descr="C:\Documents and Settings\Administrator\Dokumenty\škola\dokumenty lenka\dějepis Lenka\dějepis 9\50-60\Children_at_bolshoi_theatre_-_revolution_30_anno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752528" cy="3548296"/>
          </a:xfrm>
          <a:prstGeom prst="rect">
            <a:avLst/>
          </a:prstGeom>
          <a:noFill/>
        </p:spPr>
      </p:pic>
      <p:pic>
        <p:nvPicPr>
          <p:cNvPr id="6" name="Picture 2" descr="C:\Documents and Settings\Administrator\Dokumenty\škola\dokumenty lenka\dějepis Lenka\dějepis 9\50-60\800px-Letna_stalin_sousosi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444" y="4149080"/>
            <a:ext cx="3657256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761804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Smrt Stalina 1953</a:t>
            </a:r>
            <a:endParaRPr lang="cs-CZ" sz="2800" dirty="0"/>
          </a:p>
        </p:txBody>
      </p:sp>
      <p:pic>
        <p:nvPicPr>
          <p:cNvPr id="1026" name="Picture 2" descr="C:\Documents and Settings\Administrator\Dokumenty\škola\dokumenty lenka\dějepis Lenka\dějepis 9\50-60\stali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933056"/>
            <a:ext cx="3474095" cy="260129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tor\Dokumenty\škola\dokumenty lenka\dějepis Lenka\dějepis 9\50-60\180px-JStalin_Secretary_general_CCCP_194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6672"/>
            <a:ext cx="2286000" cy="31623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Dokumenty\škola\dokumenty lenka\dějepis Lenka\dějepis 9\50-60\stalin_mausoleum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124744"/>
            <a:ext cx="2932962" cy="2620516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Dokumenty\škola\dokumenty lenka\dějepis Lenka\dějepis 9\50-60\STF2fefd3_Russia_Stalin_Birthday_MOSB10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005064"/>
            <a:ext cx="3593002" cy="24448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Administrator\Dokumenty\škola\dokumenty lenka\dějepis Lenka\dějepis 9\50-60\STF2fefd3_Russia_Stalin_Birthday_MOSB1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4176464" cy="2841811"/>
          </a:xfrm>
          <a:prstGeom prst="rect">
            <a:avLst/>
          </a:prstGeom>
          <a:noFill/>
        </p:spPr>
      </p:pic>
      <p:pic>
        <p:nvPicPr>
          <p:cNvPr id="3076" name="Picture 4" descr="C:\Documents and Settings\Administrator\Dokumenty\škola\dokumenty lenka\dějepis Lenka\dějepis 9\50-60\za_rodinu_za_stalina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645024"/>
            <a:ext cx="4178338" cy="2809933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5364088" y="2708920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Za vlast za Stalin</a:t>
            </a:r>
            <a:r>
              <a:rPr lang="cs-CZ" dirty="0" smtClean="0"/>
              <a:t>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245100" y="274638"/>
            <a:ext cx="389890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I u nás byl silný kult osobnosti</a:t>
            </a:r>
            <a:endParaRPr lang="cs-CZ" sz="2800" dirty="0"/>
          </a:p>
        </p:txBody>
      </p:sp>
      <p:pic>
        <p:nvPicPr>
          <p:cNvPr id="5122" name="Picture 2" descr="C:\Documents and Settings\Administrator\Dokumenty\škola\dokumenty lenka\dějepis Lenka\dějepis 9\50-60\Bundesarchiv_Bild_183-R90009,_Budapest,_II._Weltfestspiele,_Festumzug,_tschechische_Delegation_(cropped)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499992" cy="2908966"/>
          </a:xfrm>
          <a:prstGeom prst="rect">
            <a:avLst/>
          </a:prstGeom>
          <a:noFill/>
        </p:spPr>
      </p:pic>
      <p:pic>
        <p:nvPicPr>
          <p:cNvPr id="5123" name="Picture 3" descr="C:\Documents and Settings\Administrator\Dokumenty\škola\dokumenty lenka\dějepis Lenka\dějepis 9\50-60\800px-Klement_Gottwald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212976"/>
            <a:ext cx="4545558" cy="3409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44008" y="274638"/>
            <a:ext cx="4499992" cy="243363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Mauzoleum s ostatky </a:t>
            </a:r>
            <a:r>
              <a:rPr lang="cs-CZ" sz="2800" dirty="0" err="1" smtClean="0"/>
              <a:t>K</a:t>
            </a:r>
            <a:r>
              <a:rPr lang="cs-CZ" sz="2800" dirty="0" smtClean="0"/>
              <a:t>.Gottwalda na Vítkově</a:t>
            </a:r>
            <a:endParaRPr lang="cs-CZ" sz="2800" dirty="0"/>
          </a:p>
        </p:txBody>
      </p:sp>
      <p:pic>
        <p:nvPicPr>
          <p:cNvPr id="4098" name="Picture 2" descr="C:\Documents and Settings\Administrator\Dokumenty\škola\dokumenty lenka\dějepis Lenka\dějepis 9\50-60\ma_pohreb_57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4160788" cy="2695845"/>
          </a:xfrm>
          <a:prstGeom prst="rect">
            <a:avLst/>
          </a:prstGeom>
          <a:noFill/>
        </p:spPr>
      </p:pic>
      <p:pic>
        <p:nvPicPr>
          <p:cNvPr id="4099" name="Picture 3" descr="C:\Documents and Settings\Administrator\Dokumenty\škola\dokumenty lenka\dějepis Lenka\dějepis 9\50-60\800px-Praha,_Vítkov,_památník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356992"/>
            <a:ext cx="4844076" cy="3228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50. léta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1953 smrt Stalina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9 dní poté smrt Gottwalda</a:t>
            </a:r>
          </a:p>
          <a:p>
            <a:pPr>
              <a:buNone/>
            </a:pPr>
            <a:r>
              <a:rPr lang="cs-CZ" dirty="0" smtClean="0"/>
              <a:t>   novým prezidentem Antonín Zápotocký</a:t>
            </a:r>
          </a:p>
          <a:p>
            <a:pPr>
              <a:buNone/>
            </a:pPr>
            <a:r>
              <a:rPr lang="cs-CZ" dirty="0" smtClean="0"/>
              <a:t>Řešení problémů na úkor občanů:</a:t>
            </a:r>
          </a:p>
          <a:p>
            <a:pPr>
              <a:buNone/>
            </a:pPr>
            <a:r>
              <a:rPr lang="cs-CZ" dirty="0" smtClean="0"/>
              <a:t>zrušen lístkový systém</a:t>
            </a:r>
          </a:p>
          <a:p>
            <a:pPr>
              <a:buNone/>
            </a:pPr>
            <a:r>
              <a:rPr lang="cs-CZ" dirty="0" smtClean="0"/>
              <a:t>měnová reforma</a:t>
            </a:r>
          </a:p>
          <a:p>
            <a:pPr>
              <a:buNone/>
            </a:pPr>
            <a:r>
              <a:rPr lang="cs-CZ" dirty="0" smtClean="0"/>
              <a:t>několikanásobné zvýšení cen</a:t>
            </a:r>
          </a:p>
          <a:p>
            <a:r>
              <a:rPr lang="cs-CZ" dirty="0" smtClean="0"/>
              <a:t>spontánní stávky</a:t>
            </a:r>
          </a:p>
          <a:p>
            <a:r>
              <a:rPr lang="cs-CZ" dirty="0" smtClean="0"/>
              <a:t>manifestace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Měnová reforma z roku 1953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každý občan si mohl vyměnit 300 korun za 60 korun nových</a:t>
            </a:r>
          </a:p>
          <a:p>
            <a:r>
              <a:rPr lang="cs-CZ" sz="2800" dirty="0" smtClean="0"/>
              <a:t>za každou další stokorunu dostal už jen 2 nové</a:t>
            </a:r>
          </a:p>
          <a:p>
            <a:endParaRPr lang="cs-CZ" sz="2800" dirty="0" smtClean="0"/>
          </a:p>
          <a:p>
            <a:r>
              <a:rPr lang="cs-CZ" sz="2800" b="1" u="sng" dirty="0" smtClean="0">
                <a:solidFill>
                  <a:schemeClr val="bg1"/>
                </a:solidFill>
              </a:rPr>
              <a:t>Úkol pro tebe: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Spočítej, kolik by ti dali v bance za původních 15 000 korun?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213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Nové modulové výukové a inovativní programy - zvýšení kvality ve vzdělávání  </vt:lpstr>
      <vt:lpstr>50.léta</vt:lpstr>
      <vt:lpstr>Kult vůdce měl za Stalina obrovské rozměry</vt:lpstr>
      <vt:lpstr>Smrt Stalina 1953</vt:lpstr>
      <vt:lpstr>Prezentace aplikace PowerPoint</vt:lpstr>
      <vt:lpstr>I u nás byl silný kult osobnosti</vt:lpstr>
      <vt:lpstr>Mauzoleum s ostatky K.Gottwalda na Vítkově</vt:lpstr>
      <vt:lpstr>50. léta</vt:lpstr>
      <vt:lpstr>Měnová reforma z roku 1953</vt:lpstr>
      <vt:lpstr>Nový státní znak</vt:lpstr>
      <vt:lpstr>Porovnej s dnešním státním znakem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</dc:title>
  <dc:creator>OEM</dc:creator>
  <cp:lastModifiedBy>Marcela Kubátová</cp:lastModifiedBy>
  <cp:revision>10</cp:revision>
  <dcterms:created xsi:type="dcterms:W3CDTF">2010-06-13T18:55:32Z</dcterms:created>
  <dcterms:modified xsi:type="dcterms:W3CDTF">2015-02-26T11:36:00Z</dcterms:modified>
</cp:coreProperties>
</file>