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6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5" r:id="rId17"/>
    <p:sldId id="26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AE33-6A29-4EEC-8E89-0DB677BD85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89199-316E-4A7A-81A1-5B0FA44138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28A63-E63E-4302-8C6C-08DCAEAFE4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865F-F5D3-4F15-9B63-501D284DD39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1DD0D-7C74-4C5A-9B77-A5D676DAF3C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5C404-C0DB-47C6-B9FC-B86D1238EA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41F7-0810-4AC4-AECB-22FD4E1229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C5DAF-6C9D-491E-A204-062A7CA9940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4232-1618-44E0-B1FC-63FE7F4B9E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3DEDE-0723-4B93-8184-520143A63BB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BCE9B-6B75-47FE-928C-7DA8AE5E490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6693681-541B-48C9-84B2-9980B8292D1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upload.wikimedia.org/wikipedia/commons/5/57/Jan_Vil%C3%ADmek_-_Prokop_Divi%C5%A1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nders-Celsius-Head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428750" y="3929063"/>
            <a:ext cx="6400800" cy="971550"/>
          </a:xfrm>
        </p:spPr>
        <p:txBody>
          <a:bodyPr/>
          <a:lstStyle/>
          <a:p>
            <a:pPr eaLnBrk="1" hangingPunct="1"/>
            <a:r>
              <a:rPr lang="cs-CZ" sz="2400" smtClean="0"/>
              <a:t>Tento projekt je spolufinancován Evropským sociálním fondem a státním rozpočtem ČR</a:t>
            </a: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592458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4000" smtClean="0"/>
              <a:t>Alessandro Volta</a:t>
            </a:r>
          </a:p>
        </p:txBody>
      </p:sp>
      <p:pic>
        <p:nvPicPr>
          <p:cNvPr id="11267" name="Picture 9" descr="C:\Documents and Settings\Administrator\Dokumenty\škola\dokumenty lenka\dějepis Lenka\dějepis 8\Nová složka (2)\Alessandro_Volta[1]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1844675"/>
            <a:ext cx="3433762" cy="4225925"/>
          </a:xfrm>
          <a:noFill/>
        </p:spPr>
      </p:pic>
      <p:pic>
        <p:nvPicPr>
          <p:cNvPr id="11268" name="Picture 4" descr="Alessandro_Volta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844675"/>
            <a:ext cx="33623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3898900" cy="4738687"/>
          </a:xfrm>
        </p:spPr>
        <p:txBody>
          <a:bodyPr/>
          <a:lstStyle/>
          <a:p>
            <a:pPr eaLnBrk="1" hangingPunct="1"/>
            <a:r>
              <a:rPr lang="cs-CZ" sz="3600" smtClean="0"/>
              <a:t>Voltův sloup,</a:t>
            </a:r>
            <a:br>
              <a:rPr lang="cs-CZ" sz="3600" smtClean="0"/>
            </a:br>
            <a:r>
              <a:rPr lang="cs-CZ" sz="3600" smtClean="0"/>
              <a:t>první elektrický článek</a:t>
            </a:r>
          </a:p>
        </p:txBody>
      </p:sp>
      <p:pic>
        <p:nvPicPr>
          <p:cNvPr id="12291" name="Picture 4" descr="sloup voltu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1488"/>
            <a:ext cx="3384550" cy="586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Prokop Diviš,</a:t>
            </a:r>
            <a:br>
              <a:rPr lang="cs-CZ" sz="4000" smtClean="0"/>
            </a:br>
            <a:r>
              <a:rPr lang="cs-CZ" sz="3200" smtClean="0"/>
              <a:t>vynálezce bleskosvodu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76475"/>
            <a:ext cx="4038600" cy="1512888"/>
          </a:xfrm>
        </p:spPr>
        <p:txBody>
          <a:bodyPr/>
          <a:lstStyle/>
          <a:p>
            <a:pPr eaLnBrk="1" hangingPunct="1"/>
            <a:r>
              <a:rPr lang="cs-CZ" sz="2800" smtClean="0"/>
              <a:t>Viz obrázek učebnice str.61</a:t>
            </a:r>
          </a:p>
        </p:txBody>
      </p:sp>
      <p:pic>
        <p:nvPicPr>
          <p:cNvPr id="13316" name="Picture 8" descr="Soubor:Jan Vilímek - Prokop Diviš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557338"/>
            <a:ext cx="3959225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Průmyslová revoluce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Rozvoj věd –matematika (stavba pevností)</a:t>
            </a:r>
          </a:p>
          <a:p>
            <a:pPr eaLnBrk="1" hangingPunct="1"/>
            <a:r>
              <a:rPr lang="cs-CZ" sz="2400" smtClean="0"/>
              <a:t>                   - astronomie  (pohyb komet, tvar      </a:t>
            </a:r>
          </a:p>
          <a:p>
            <a:pPr eaLnBrk="1" hangingPunct="1"/>
            <a:r>
              <a:rPr lang="cs-CZ" sz="2400" smtClean="0"/>
              <a:t>                     Země)</a:t>
            </a:r>
          </a:p>
          <a:p>
            <a:pPr eaLnBrk="1" hangingPunct="1"/>
            <a:r>
              <a:rPr lang="cs-CZ" sz="2400" smtClean="0"/>
              <a:t>                  - fyzika(elektřina Galvani, Volta,       </a:t>
            </a:r>
          </a:p>
          <a:p>
            <a:pPr eaLnBrk="1" hangingPunct="1"/>
            <a:r>
              <a:rPr lang="cs-CZ" sz="2400" smtClean="0"/>
              <a:t>                    měření teplot Celsius)</a:t>
            </a:r>
          </a:p>
          <a:p>
            <a:pPr eaLnBrk="1" hangingPunct="1"/>
            <a:r>
              <a:rPr lang="cs-CZ" sz="2400" smtClean="0"/>
              <a:t>                 - Carl Linné třídění rostlin a živočichů</a:t>
            </a:r>
          </a:p>
          <a:p>
            <a:pPr eaLnBrk="1" hangingPunct="1"/>
            <a:r>
              <a:rPr lang="cs-CZ" sz="2400" smtClean="0"/>
              <a:t>                 - parní stroj James Watt</a:t>
            </a:r>
          </a:p>
          <a:p>
            <a:pPr eaLnBrk="1" hangingPunct="1"/>
            <a:r>
              <a:rPr lang="cs-CZ" sz="2400" smtClean="0"/>
              <a:t>stroje nahrazují ruční práci, změny v dopravě</a:t>
            </a:r>
          </a:p>
          <a:p>
            <a:pPr eaLnBrk="1" hangingPunct="1"/>
            <a:r>
              <a:rPr lang="cs-CZ" sz="2400" smtClean="0"/>
              <a:t>první balony</a:t>
            </a:r>
          </a:p>
          <a:p>
            <a:pPr eaLnBrk="1" hangingPunct="1"/>
            <a:r>
              <a:rPr lang="cs-CZ" sz="2400" smtClean="0"/>
              <a:t>bleskosvod ( Prokop Diviš)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692150"/>
            <a:ext cx="7618412" cy="54340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    Předpoklady průmyslové revoluce:</a:t>
            </a:r>
          </a:p>
          <a:p>
            <a:pPr eaLnBrk="1" hangingPunct="1"/>
            <a:endParaRPr lang="cs-CZ" b="1" smtClean="0"/>
          </a:p>
          <a:p>
            <a:pPr eaLnBrk="1" hangingPunct="1"/>
            <a:r>
              <a:rPr lang="cs-CZ" sz="2800" smtClean="0"/>
              <a:t>1. peníze (kapitál)</a:t>
            </a:r>
          </a:p>
          <a:p>
            <a:pPr eaLnBrk="1" hangingPunct="1"/>
            <a:r>
              <a:rPr lang="cs-CZ" sz="2800" smtClean="0"/>
              <a:t>2. pracovní síla</a:t>
            </a:r>
          </a:p>
          <a:p>
            <a:pPr eaLnBrk="1" hangingPunct="1"/>
            <a:r>
              <a:rPr lang="cs-CZ" sz="2800" smtClean="0"/>
              <a:t>3. zdroj surovin</a:t>
            </a:r>
          </a:p>
          <a:p>
            <a:pPr eaLnBrk="1" hangingPunct="1"/>
            <a:r>
              <a:rPr lang="cs-CZ" sz="2800" smtClean="0"/>
              <a:t>4.odbytiště(kolonie)</a:t>
            </a:r>
          </a:p>
          <a:p>
            <a:pPr eaLnBrk="1" hangingPunct="1"/>
            <a:r>
              <a:rPr lang="cs-CZ" sz="2800" smtClean="0"/>
              <a:t>5. smysl pro technické vynálezy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476250"/>
            <a:ext cx="7042150" cy="5649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u="sng" smtClean="0"/>
              <a:t>Důsledky PR:</a:t>
            </a:r>
          </a:p>
          <a:p>
            <a:pPr eaLnBrk="1" hangingPunct="1">
              <a:lnSpc>
                <a:spcPct val="90000"/>
              </a:lnSpc>
            </a:pPr>
            <a:endParaRPr lang="cs-CZ" b="1" u="sng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bezohledné ničení krajiny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nelítostný přístup k lidem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kruté pracovní podmínky, nízké mzdy,práce dětí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u="sng" smtClean="0"/>
              <a:t>Samostatná práce žáků: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u="sng" smtClean="0"/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FF0066"/>
                </a:solidFill>
              </a:rPr>
              <a:t>Nakresli obrázek krajiny před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>
                <a:solidFill>
                  <a:srgbClr val="FF0066"/>
                </a:solidFill>
              </a:rPr>
              <a:t>   v době prům. revoluce.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   Londýn,</a:t>
            </a:r>
            <a:br>
              <a:rPr lang="cs-CZ" sz="4000" smtClean="0"/>
            </a:br>
            <a:r>
              <a:rPr lang="cs-CZ" sz="4000" smtClean="0"/>
              <a:t>    </a:t>
            </a:r>
            <a:r>
              <a:rPr lang="cs-CZ" sz="3600" smtClean="0"/>
              <a:t>zamořené město</a:t>
            </a:r>
          </a:p>
        </p:txBody>
      </p:sp>
      <p:pic>
        <p:nvPicPr>
          <p:cNvPr id="17411" name="Picture 4" descr="londýn zamo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628775"/>
            <a:ext cx="5792788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zdroje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/>
            <a:r>
              <a:rPr lang="cs-CZ" sz="2000" smtClean="0"/>
              <a:t>http://cs.wikipedia.org/wiki/Carl_Linn%C3%A9</a:t>
            </a:r>
          </a:p>
          <a:p>
            <a:pPr eaLnBrk="1" hangingPunct="1"/>
            <a:r>
              <a:rPr lang="cs-CZ" sz="2000" smtClean="0"/>
              <a:t>http://www.converter.cz/fyzici/watt.htm</a:t>
            </a:r>
          </a:p>
          <a:p>
            <a:pPr eaLnBrk="1" hangingPunct="1"/>
            <a:r>
              <a:rPr lang="cs-CZ" sz="2000" smtClean="0"/>
              <a:t>http://cs.wikipedia.org/wiki/Anders_Celsius</a:t>
            </a:r>
          </a:p>
          <a:p>
            <a:pPr eaLnBrk="1" hangingPunct="1"/>
            <a:r>
              <a:rPr lang="cs-CZ" sz="2000" smtClean="0"/>
              <a:t>http://www.letectvi.cz/letectvi/Article65728.html</a:t>
            </a:r>
          </a:p>
          <a:p>
            <a:pPr eaLnBrk="1" hangingPunct="1"/>
            <a:r>
              <a:rPr lang="cs-CZ" sz="2000" smtClean="0"/>
              <a:t>http://cs.wikipedia.org/wiki/Josef_Ressel</a:t>
            </a:r>
          </a:p>
          <a:p>
            <a:pPr eaLnBrk="1" hangingPunct="1"/>
            <a:r>
              <a:rPr lang="cs-CZ" sz="2000" smtClean="0"/>
              <a:t>http://cs.wikipedia.org/wiki/Alessandro_Volta</a:t>
            </a:r>
          </a:p>
          <a:p>
            <a:pPr eaLnBrk="1" hangingPunct="1"/>
            <a:r>
              <a:rPr lang="cs-CZ" sz="2000" smtClean="0"/>
              <a:t>http://cs.wikipedia.org/wiki/Prokop_Divi%C5%A1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755650" y="2060575"/>
            <a:ext cx="7200900" cy="1470025"/>
          </a:xfrm>
        </p:spPr>
        <p:txBody>
          <a:bodyPr/>
          <a:lstStyle/>
          <a:p>
            <a:pPr eaLnBrk="1" hangingPunct="1"/>
            <a:r>
              <a:rPr lang="cs-CZ" sz="4800" b="1" smtClean="0"/>
              <a:t>Průmyslová revoluce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371600" y="4868863"/>
            <a:ext cx="6400800" cy="769937"/>
          </a:xfrm>
        </p:spPr>
        <p:txBody>
          <a:bodyPr/>
          <a:lstStyle/>
          <a:p>
            <a:pPr eaLnBrk="1" hangingPunct="1"/>
            <a:r>
              <a:rPr lang="cs-CZ" sz="1800" smtClean="0"/>
              <a:t>Dějepis, 8.ročník</a:t>
            </a:r>
          </a:p>
          <a:p>
            <a:pPr eaLnBrk="1" hangingPunct="1"/>
            <a:r>
              <a:rPr lang="cs-CZ" sz="1800" smtClean="0"/>
              <a:t>Mgr. L. Šnorková</a:t>
            </a:r>
          </a:p>
        </p:txBody>
      </p:sp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ZŠ, Týn nad Vltavou, Malá Strana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pPr eaLnBrk="1" hangingPunct="1"/>
            <a:r>
              <a:rPr lang="cs-CZ" sz="2800" smtClean="0"/>
              <a:t>Carl von Linné, 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2800" smtClean="0"/>
              <a:t>botanik</a:t>
            </a:r>
            <a:br>
              <a:rPr lang="cs-CZ" sz="2800" smtClean="0"/>
            </a:br>
            <a:r>
              <a:rPr lang="cs-CZ" sz="2800" smtClean="0"/>
              <a:t>uspořádal a pojmenoval rostliny a živočichy</a:t>
            </a:r>
          </a:p>
        </p:txBody>
      </p:sp>
      <p:pic>
        <p:nvPicPr>
          <p:cNvPr id="4099" name="Picture 6" descr="250px-Carl_von_Linn%C3%A9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1557338"/>
            <a:ext cx="4238625" cy="5103812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smtClean="0"/>
              <a:t>Titulní stránka knihy Systema naturae z roku 1735</a:t>
            </a:r>
            <a:endParaRPr lang="cs-CZ" sz="2800" smtClean="0"/>
          </a:p>
        </p:txBody>
      </p:sp>
      <p:pic>
        <p:nvPicPr>
          <p:cNvPr id="5123" name="Picture 2" descr="C:\Documents and Settings\Administrator\Dokumenty\škola\dokumenty lenka\dějepis Lenka\dějepis 8\Nová složka (2)\220px-Systema_naturae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55875" y="1700213"/>
            <a:ext cx="3552825" cy="4506912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4043363" cy="1584325"/>
          </a:xfrm>
        </p:spPr>
        <p:txBody>
          <a:bodyPr/>
          <a:lstStyle/>
          <a:p>
            <a:pPr eaLnBrk="1" hangingPunct="1"/>
            <a:r>
              <a:rPr lang="cs-CZ" smtClean="0"/>
              <a:t>James Watt</a:t>
            </a:r>
            <a:br>
              <a:rPr lang="cs-CZ" smtClean="0"/>
            </a:br>
            <a:endParaRPr lang="cs-CZ" smtClean="0"/>
          </a:p>
        </p:txBody>
      </p:sp>
      <p:pic>
        <p:nvPicPr>
          <p:cNvPr id="6147" name="Picture 15" descr="watt-podpis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781300"/>
            <a:ext cx="3995738" cy="1597025"/>
          </a:xfrm>
          <a:noFill/>
        </p:spPr>
      </p:pic>
      <p:sp>
        <p:nvSpPr>
          <p:cNvPr id="6148" name="Rectangle 19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4508500"/>
            <a:ext cx="4038600" cy="16176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           vlastní podpis</a:t>
            </a:r>
          </a:p>
        </p:txBody>
      </p:sp>
      <p:pic>
        <p:nvPicPr>
          <p:cNvPr id="6149" name="Picture 4" descr="372px-James_Watt_-_Statue_-_Birmingham_-_2005-10-1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60350"/>
            <a:ext cx="3973512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smtClean="0"/>
              <a:t>                               Parní stroj</a:t>
            </a:r>
          </a:p>
        </p:txBody>
      </p:sp>
      <p:pic>
        <p:nvPicPr>
          <p:cNvPr id="7171" name="Picture 4" descr="Watt parní st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341438"/>
            <a:ext cx="4243387" cy="31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8" descr="watt-transmise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997200"/>
            <a:ext cx="4248150" cy="3611563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smtClean="0"/>
              <a:t>Celsius a jeho observatoř</a:t>
            </a:r>
          </a:p>
        </p:txBody>
      </p:sp>
      <p:pic>
        <p:nvPicPr>
          <p:cNvPr id="8195" name="Picture 8" descr="celsius-observator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700213"/>
            <a:ext cx="3960813" cy="4554537"/>
          </a:xfrm>
          <a:noFill/>
        </p:spPr>
      </p:pic>
      <p:pic>
        <p:nvPicPr>
          <p:cNvPr id="8196" name="Picture 10" descr="http://upload.wikimedia.org/wikipedia/commons/thumb/b/b1/Anders-Celsius-Head.jpg/220px-Anders-Celsius-Hea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1916113"/>
            <a:ext cx="28654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První balony bratří Montgolfiérů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9220" name="Picture 4" descr="25175[2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557338"/>
            <a:ext cx="4462463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montgolfiera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5963" y="1700213"/>
            <a:ext cx="2897187" cy="4525962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Josef Ressel, </a:t>
            </a:r>
            <a:br>
              <a:rPr lang="cs-CZ" sz="4000" smtClean="0"/>
            </a:br>
            <a:r>
              <a:rPr lang="cs-CZ" sz="3200" smtClean="0"/>
              <a:t>vynálezce lodního šroubu</a:t>
            </a:r>
          </a:p>
        </p:txBody>
      </p:sp>
      <p:pic>
        <p:nvPicPr>
          <p:cNvPr id="10243" name="Picture 7" descr="j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492375"/>
            <a:ext cx="4902200" cy="3281363"/>
          </a:xfrm>
          <a:noFill/>
        </p:spPr>
      </p:pic>
      <p:pic>
        <p:nvPicPr>
          <p:cNvPr id="10244" name="Picture 8" descr="lodni-sroub-prumyslova-revoluce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64163" y="1989138"/>
            <a:ext cx="3346450" cy="4183062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239</Words>
  <Application>Microsoft Office PowerPoint</Application>
  <PresentationFormat>Předvádění na obrazovce (4:3)</PresentationFormat>
  <Paragraphs>58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Arial</vt:lpstr>
      <vt:lpstr>Výchozí návrh</vt:lpstr>
      <vt:lpstr>Nové modulové výukové a inovativní programy - zvýšení kvality ve vzdělávání  </vt:lpstr>
      <vt:lpstr>Průmyslová revoluce</vt:lpstr>
      <vt:lpstr>Carl von Linné,  botanik uspořádal a pojmenoval rostliny a živočichy</vt:lpstr>
      <vt:lpstr>Titulní stránka knihy Systema naturae z roku 1735</vt:lpstr>
      <vt:lpstr>James Watt </vt:lpstr>
      <vt:lpstr>                               Parní stroj</vt:lpstr>
      <vt:lpstr>Celsius a jeho observatoř</vt:lpstr>
      <vt:lpstr>První balony bratří Montgolfiérů</vt:lpstr>
      <vt:lpstr>Josef Ressel,  vynálezce lodního šroubu</vt:lpstr>
      <vt:lpstr>Alessandro Volta</vt:lpstr>
      <vt:lpstr>Voltův sloup, první elektrický článek</vt:lpstr>
      <vt:lpstr>Prokop Diviš, vynálezce bleskosvodu</vt:lpstr>
      <vt:lpstr>Průmyslová revoluce</vt:lpstr>
      <vt:lpstr>Prezentace aplikace PowerPoint</vt:lpstr>
      <vt:lpstr>Prezentace aplikace PowerPoint</vt:lpstr>
      <vt:lpstr>   Londýn,     zamořené město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Carl von Linné,  botanik uspořádal a pojmenoval rostliny a živočichy</dc:title>
  <dc:creator>OEM</dc:creator>
  <cp:lastModifiedBy>Marcela Kubátová</cp:lastModifiedBy>
  <cp:revision>23</cp:revision>
  <dcterms:created xsi:type="dcterms:W3CDTF">2009-01-25T16:19:43Z</dcterms:created>
  <dcterms:modified xsi:type="dcterms:W3CDTF">2015-02-26T11:32:43Z</dcterms:modified>
</cp:coreProperties>
</file>