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3" r:id="rId4"/>
    <p:sldId id="261" r:id="rId5"/>
    <p:sldId id="258" r:id="rId6"/>
    <p:sldId id="259" r:id="rId7"/>
    <p:sldId id="260" r:id="rId8"/>
    <p:sldId id="262" r:id="rId9"/>
    <p:sldId id="25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lavneobrazy.cz/" TargetMode="External"/><Relationship Id="rId3" Type="http://schemas.openxmlformats.org/officeDocument/2006/relationships/hyperlink" Target="http://www.rozhlas.cz/" TargetMode="External"/><Relationship Id="rId7" Type="http://schemas.openxmlformats.org/officeDocument/2006/relationships/hyperlink" Target="http://www.ottomusil.cz/" TargetMode="External"/><Relationship Id="rId2" Type="http://schemas.openxmlformats.org/officeDocument/2006/relationships/hyperlink" Target="http://www.karlovy-var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jg.cz/" TargetMode="External"/><Relationship Id="rId5" Type="http://schemas.openxmlformats.org/officeDocument/2006/relationships/hyperlink" Target="http://zhola.com/" TargetMode="External"/><Relationship Id="rId4" Type="http://schemas.openxmlformats.org/officeDocument/2006/relationships/hyperlink" Target="http://www.allposter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 bwMode="auto">
          <a:xfrm>
            <a:off x="1400175" y="3748881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828799" y="318293"/>
            <a:ext cx="5653083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TextovéPole 9"/>
          <p:cNvSpPr txBox="1">
            <a:spLocks noChangeArrowheads="1"/>
          </p:cNvSpPr>
          <p:nvPr/>
        </p:nvSpPr>
        <p:spPr bwMode="auto">
          <a:xfrm>
            <a:off x="2257425" y="1104106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5" name="Zástupný symbol pro zápatí 10"/>
          <p:cNvSpPr>
            <a:spLocks noGrp="1"/>
          </p:cNvSpPr>
          <p:nvPr/>
        </p:nvSpPr>
        <p:spPr bwMode="auto">
          <a:xfrm>
            <a:off x="3095625" y="6174581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 algn="ctr"/>
            <a:r>
              <a:rPr lang="cs-CZ" sz="1200">
                <a:solidFill>
                  <a:srgbClr val="898989"/>
                </a:solidFill>
                <a:latin typeface="Calibri" pitchFamily="34" charset="0"/>
              </a:rPr>
              <a:t>ZŠ, Týn nad Vltavou, Malá Strana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1929606"/>
            <a:ext cx="7772400" cy="1941512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i="1"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lang="cs-CZ" sz="4400">
                <a:latin typeface="+mj-lt"/>
                <a:ea typeface="+mj-ea"/>
                <a:cs typeface="+mj-cs"/>
              </a:rPr>
              <a:t/>
            </a:r>
            <a:br>
              <a:rPr lang="cs-CZ" sz="4400">
                <a:latin typeface="+mj-lt"/>
                <a:ea typeface="+mj-ea"/>
                <a:cs typeface="+mj-cs"/>
              </a:rPr>
            </a:b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509588" y="3275112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/>
              <a:t>CZ.1.07/1.1.10/01.0063</a:t>
            </a:r>
            <a:endParaRPr lang="cs-CZ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Baroko – zpětná vazba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Dějepis – 8. ročník</a:t>
            </a:r>
          </a:p>
          <a:p>
            <a:endParaRPr lang="cs-CZ" dirty="0" smtClean="0"/>
          </a:p>
          <a:p>
            <a:r>
              <a:rPr lang="cs-CZ" dirty="0" smtClean="0"/>
              <a:t>Mgr. Jana Říhová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Baroko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Architektura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Sochařství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Malířství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6" action="ppaction://hlinksldjump"/>
              </a:rPr>
              <a:t>Hudba</a:t>
            </a:r>
            <a:endParaRPr lang="cs-CZ" dirty="0" smtClean="0"/>
          </a:p>
          <a:p>
            <a:r>
              <a:rPr lang="cs-CZ" dirty="0" smtClean="0"/>
              <a:t>Zdroje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Baroko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 vzniká</a:t>
            </a:r>
          </a:p>
          <a:p>
            <a:r>
              <a:rPr lang="cs-CZ" dirty="0" smtClean="0"/>
              <a:t>Kde vzniká</a:t>
            </a:r>
          </a:p>
          <a:p>
            <a:r>
              <a:rPr lang="cs-CZ" dirty="0" smtClean="0"/>
              <a:t>Podle čeho je pojmenované a proč</a:t>
            </a:r>
          </a:p>
          <a:p>
            <a:r>
              <a:rPr lang="cs-CZ" dirty="0" smtClean="0"/>
              <a:t>Obecné znaky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3200" dirty="0" smtClean="0"/>
              <a:t>Která stavba je barokní?</a:t>
            </a:r>
            <a:br>
              <a:rPr lang="cs-CZ" sz="3200" dirty="0" smtClean="0"/>
            </a:br>
            <a:r>
              <a:rPr lang="cs-CZ" sz="3200" dirty="0" smtClean="0"/>
              <a:t>Popiš znaky barokních staveb.</a:t>
            </a:r>
            <a:br>
              <a:rPr lang="cs-CZ" sz="3200" dirty="0" smtClean="0"/>
            </a:br>
            <a:r>
              <a:rPr lang="cs-CZ" sz="3200" dirty="0" smtClean="0"/>
              <a:t>Vyjmenuj dvě konkrétní stavby tohoto období.</a:t>
            </a:r>
            <a:endParaRPr lang="cs-CZ" sz="3200" dirty="0"/>
          </a:p>
        </p:txBody>
      </p:sp>
      <p:pic>
        <p:nvPicPr>
          <p:cNvPr id="1026" name="Picture 2" descr="C:\Users\Mamka a taťka\Downloads\kostel_mari-magdaleny0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500306"/>
            <a:ext cx="2643206" cy="3500463"/>
          </a:xfrm>
          <a:prstGeom prst="rect">
            <a:avLst/>
          </a:prstGeom>
          <a:noFill/>
        </p:spPr>
      </p:pic>
      <p:pic>
        <p:nvPicPr>
          <p:cNvPr id="1027" name="Picture 3" descr="C:\Users\Mamka a taťka\Downloads\gotia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143116"/>
            <a:ext cx="3071834" cy="1857388"/>
          </a:xfrm>
          <a:prstGeom prst="rect">
            <a:avLst/>
          </a:prstGeom>
          <a:noFill/>
        </p:spPr>
      </p:pic>
      <p:pic>
        <p:nvPicPr>
          <p:cNvPr id="1028" name="Picture 4" descr="C:\Users\Mamka a taťka\Downloads\ren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143380"/>
            <a:ext cx="2643206" cy="2357454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85720" y="257174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86182" y="221455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57818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Která socha je barokní? </a:t>
            </a:r>
            <a:br>
              <a:rPr lang="cs-CZ" sz="2800" dirty="0" smtClean="0"/>
            </a:br>
            <a:r>
              <a:rPr lang="cs-CZ" sz="2800" dirty="0" smtClean="0"/>
              <a:t>Kdo vytvořil sochy pro Karlův most?</a:t>
            </a:r>
            <a:br>
              <a:rPr lang="cs-CZ" sz="2800" dirty="0" smtClean="0"/>
            </a:br>
            <a:r>
              <a:rPr lang="cs-CZ" sz="2800" dirty="0" smtClean="0"/>
              <a:t> U kterého zámku je alej barokních soch? </a:t>
            </a:r>
            <a:br>
              <a:rPr lang="cs-CZ" sz="2800" dirty="0" smtClean="0"/>
            </a:br>
            <a:r>
              <a:rPr lang="cs-CZ" sz="2800" dirty="0" smtClean="0"/>
              <a:t>Jaké jsou znaky barokních soch?</a:t>
            </a:r>
            <a:endParaRPr lang="cs-CZ" sz="2800" dirty="0"/>
          </a:p>
        </p:txBody>
      </p:sp>
      <p:pic>
        <p:nvPicPr>
          <p:cNvPr id="2050" name="Picture 2" descr="C:\Users\Mamka a taťka\Downloads\barokní socha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143248"/>
            <a:ext cx="2108200" cy="2643206"/>
          </a:xfrm>
          <a:prstGeom prst="rect">
            <a:avLst/>
          </a:prstGeom>
          <a:noFill/>
        </p:spPr>
      </p:pic>
      <p:pic>
        <p:nvPicPr>
          <p:cNvPr id="2051" name="Picture 3" descr="C:\Users\Mamka a taťka\Downloads\y-pieta-doro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143248"/>
            <a:ext cx="1785950" cy="2714644"/>
          </a:xfrm>
          <a:prstGeom prst="rect">
            <a:avLst/>
          </a:prstGeom>
          <a:noFill/>
        </p:spPr>
      </p:pic>
      <p:pic>
        <p:nvPicPr>
          <p:cNvPr id="2052" name="Picture 4" descr="C:\Users\Mamka a taťka\Downloads\davi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3143248"/>
            <a:ext cx="1847850" cy="2714644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57158" y="328612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143240" y="328612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00760" y="342900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600" dirty="0" smtClean="0"/>
              <a:t>Který obraz je barokní?</a:t>
            </a:r>
            <a:br>
              <a:rPr lang="cs-CZ" sz="3600" dirty="0" smtClean="0"/>
            </a:br>
            <a:r>
              <a:rPr lang="cs-CZ" sz="3600" dirty="0" smtClean="0"/>
              <a:t>Vyjmenuj 2 české a 2 světové malíře.</a:t>
            </a:r>
            <a:br>
              <a:rPr lang="cs-CZ" sz="3600" dirty="0" smtClean="0"/>
            </a:br>
            <a:r>
              <a:rPr lang="cs-CZ" sz="3600" dirty="0" smtClean="0"/>
              <a:t>Co malíři využívají?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3074" name="Picture 2" descr="C:\Users\Mamka a taťka\Downloads\gotik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428868"/>
            <a:ext cx="1905000" cy="2409825"/>
          </a:xfrm>
          <a:prstGeom prst="rect">
            <a:avLst/>
          </a:prstGeom>
          <a:noFill/>
        </p:spPr>
      </p:pic>
      <p:pic>
        <p:nvPicPr>
          <p:cNvPr id="3075" name="Picture 3" descr="C:\Users\Mamka a taťka\Downloads\lis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286124"/>
            <a:ext cx="1952625" cy="2343150"/>
          </a:xfrm>
          <a:prstGeom prst="rect">
            <a:avLst/>
          </a:prstGeom>
          <a:noFill/>
        </p:spPr>
      </p:pic>
      <p:pic>
        <p:nvPicPr>
          <p:cNvPr id="3076" name="Picture 4" descr="C:\Users\Mamka a taťka\Downloads\barokní obarz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2285992"/>
            <a:ext cx="2928958" cy="2357454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28596" y="242886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29058" y="335756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57950" y="235743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Hudba v baroku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se dělí</a:t>
            </a:r>
          </a:p>
          <a:p>
            <a:r>
              <a:rPr lang="cs-CZ" dirty="0" smtClean="0"/>
              <a:t>Jaké nástroje se používají</a:t>
            </a:r>
          </a:p>
          <a:p>
            <a:r>
              <a:rPr lang="cs-CZ" dirty="0" smtClean="0"/>
              <a:t>Co bylo oblíbeným žánrem</a:t>
            </a:r>
          </a:p>
          <a:p>
            <a:r>
              <a:rPr lang="cs-CZ" dirty="0" smtClean="0"/>
              <a:t>2 světové skladatele</a:t>
            </a:r>
          </a:p>
          <a:p>
            <a:endParaRPr lang="cs-CZ" dirty="0" smtClean="0"/>
          </a:p>
          <a:p>
            <a:r>
              <a:rPr lang="cs-CZ" dirty="0" smtClean="0"/>
              <a:t>Ukázka:</a:t>
            </a:r>
          </a:p>
          <a:p>
            <a:r>
              <a:rPr lang="cs-CZ" dirty="0" smtClean="0"/>
              <a:t>Kdo je autorem ukázky</a:t>
            </a:r>
          </a:p>
          <a:p>
            <a:r>
              <a:rPr lang="cs-CZ" dirty="0" smtClean="0"/>
              <a:t>Jak se skladba jmenuje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karlovy</a:t>
            </a:r>
            <a:r>
              <a:rPr lang="cs-CZ" dirty="0" smtClean="0">
                <a:hlinkClick r:id="rId2"/>
              </a:rPr>
              <a:t>-vary.</a:t>
            </a:r>
            <a:r>
              <a:rPr lang="cs-CZ" dirty="0" err="1" smtClean="0">
                <a:hlinkClick r:id="rId2"/>
              </a:rPr>
              <a:t>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http://www.rozhlas.</a:t>
            </a:r>
            <a:r>
              <a:rPr lang="cs-CZ" dirty="0" err="1" smtClean="0">
                <a:hlinkClick r:id="rId3"/>
              </a:rPr>
              <a:t>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allposters.com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http://zhola.</a:t>
            </a:r>
            <a:r>
              <a:rPr lang="cs-CZ" dirty="0" err="1" smtClean="0">
                <a:hlinkClick r:id="rId5"/>
              </a:rPr>
              <a:t>com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ajg.cz</a:t>
            </a:r>
            <a:endParaRPr lang="cs-CZ" dirty="0" smtClean="0"/>
          </a:p>
          <a:p>
            <a:r>
              <a:rPr lang="cs-CZ" dirty="0" smtClean="0"/>
              <a:t>zebry.</a:t>
            </a:r>
            <a:r>
              <a:rPr lang="cs-CZ" dirty="0" err="1" smtClean="0"/>
              <a:t>cz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ottomusil.cz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http://www.</a:t>
            </a:r>
            <a:r>
              <a:rPr lang="cs-CZ" dirty="0" err="1" smtClean="0">
                <a:hlinkClick r:id="rId8"/>
              </a:rPr>
              <a:t>slavneobrazy.cz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134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Prezentace aplikace PowerPoint</vt:lpstr>
      <vt:lpstr>Baroko – zpětná vazba</vt:lpstr>
      <vt:lpstr>Obsah </vt:lpstr>
      <vt:lpstr>Baroko</vt:lpstr>
      <vt:lpstr>Která stavba je barokní? Popiš znaky barokních staveb. Vyjmenuj dvě konkrétní stavby tohoto období.</vt:lpstr>
      <vt:lpstr>Která socha je barokní?  Kdo vytvořil sochy pro Karlův most?  U kterého zámku je alej barokních soch?  Jaké jsou znaky barokních soch?</vt:lpstr>
      <vt:lpstr>Který obraz je barokní? Vyjmenuj 2 české a 2 světové malíře. Co malíři využívají? </vt:lpstr>
      <vt:lpstr>Hudba v baroku</vt:lpstr>
      <vt:lpstr>zdroj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Baroko – zpětná vzba</dc:title>
  <dc:creator>Mamka a taťka</dc:creator>
  <cp:lastModifiedBy>Marcela Kubátová</cp:lastModifiedBy>
  <cp:revision>6</cp:revision>
  <dcterms:created xsi:type="dcterms:W3CDTF">2010-11-21T18:57:32Z</dcterms:created>
  <dcterms:modified xsi:type="dcterms:W3CDTF">2015-02-26T11:32:17Z</dcterms:modified>
</cp:coreProperties>
</file>