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6" r:id="rId4"/>
    <p:sldId id="257" r:id="rId5"/>
    <p:sldId id="259" r:id="rId6"/>
    <p:sldId id="260" r:id="rId7"/>
    <p:sldId id="263" r:id="rId8"/>
    <p:sldId id="264" r:id="rId9"/>
    <p:sldId id="261" r:id="rId10"/>
    <p:sldId id="262" r:id="rId11"/>
    <p:sldId id="265" r:id="rId12"/>
    <p:sldId id="258" r:id="rId13"/>
    <p:sldId id="266" r:id="rId14"/>
    <p:sldId id="267" r:id="rId15"/>
    <p:sldId id="268" r:id="rId16"/>
    <p:sldId id="269" r:id="rId17"/>
    <p:sldId id="272" r:id="rId1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AD5F0-53B3-4840-B47A-AF26F11B75A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7918F-44F6-4E54-A0EB-0F4D192EB31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3C5E5-996D-40DB-9B34-1833D1C8C59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AE724-E892-43C7-93DD-9B587570BF4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B86BA-53A6-4EEA-8A78-84D6768950D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3FA8A-3960-4AF8-8A3D-66B5B2D0AF4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8A93B-87E1-47DB-8561-297341A5E9C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BC4CE-B01D-471E-ACB0-2B0448C146C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003DB-1AB6-4B64-AAFB-53E5C135374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C7BE4-0564-4675-8A0E-C14A9B241B3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35F63-7963-4AFE-95D3-613DA0032D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65569F-ED43-4C75-94B7-5B6BF842BF68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commons/0/0a/Lord_Byron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9/9b/Goya_War3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artchiv.info/GALERIE/OBRAZ/otevre-okno.html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chiv.info/GALERIE/OBRAZ/10565--Josef-Manes--Pri-mesicku.html" TargetMode="External"/><Relationship Id="rId7" Type="http://schemas.openxmlformats.org/officeDocument/2006/relationships/hyperlink" Target="http://www.google.cz/images?um=1&amp;hl=cs&amp;rlz=1R2SKPB_csCZ348&amp;biw=1003&amp;bih=539&amp;tbs=isch:1" TargetMode="External"/><Relationship Id="rId2" Type="http://schemas.openxmlformats.org/officeDocument/2006/relationships/hyperlink" Target="http://www.artchiv.info/GALERIE/OBRAZ/10566--Josef-Manes--Hvezdna-noc-(Dostavenicko)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images?um=1&amp;hl=cs&amp;rlz=1R2SKPB_csCZ348&amp;biw=1003&amp;bih=539&amp;tbs=isch:1&amp;sa=1&amp;q=m%C3%A1cha&amp;aq=f&amp;aqi=g1&amp;aql=&amp;oq=&amp;gs_rfai" TargetMode="External"/><Relationship Id="rId5" Type="http://schemas.openxmlformats.org/officeDocument/2006/relationships/hyperlink" Target="http://www.google.cz/images?hl=cs&amp;rlz=1R2SKPB_csCZ348&amp;q=lord+byron&amp;um=1&amp;ie=UTF-8&amp;source=univ&amp;ei=669aTOjLM5OPONmKhcsP&amp;sa=X&amp;oi=image_result_group&amp;ct=title&amp;resnum=4&amp;ved=0CEMQsAQwAw&amp;biw=1003&amp;bih=539" TargetMode="External"/><Relationship Id="rId4" Type="http://schemas.openxmlformats.org/officeDocument/2006/relationships/hyperlink" Target="http://www.google.cz/#hl=cs&amp;rlz=1R2SKPB_csCZ348&amp;q=goya+saturnus&amp;aq=f&amp;aqi=&amp;aql=&amp;oq=&amp;gs_rfai=&amp;fp=eed2ab7182e275a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5/5b/Caspar_David_Friedrich_032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4/42/Fonthill_Abbey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c/c7/Carl_Spitzweg_013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1/13/ExecutionJaneGrey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e/e5/Jan_Vil%C3%ADmek_-_Karel_Hynek_M%C3%A1cha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1517"/>
          </a:xfrm>
        </p:spPr>
        <p:txBody>
          <a:bodyPr>
            <a:normAutofit fontScale="90000"/>
          </a:bodyPr>
          <a:lstStyle/>
          <a:p>
            <a:r>
              <a:rPr lang="cs-CZ" sz="4000" b="1" i="1" dirty="0" smtClean="0"/>
              <a:t>Nové modulové výukové a inovativní programy - zvýšení kvality ve vzdělávání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8728" y="3929066"/>
            <a:ext cx="6400800" cy="971560"/>
          </a:xfrm>
        </p:spPr>
        <p:txBody>
          <a:bodyPr>
            <a:normAutofit/>
          </a:bodyPr>
          <a:lstStyle/>
          <a:p>
            <a:r>
              <a:rPr lang="cs-CZ" sz="2400" dirty="0"/>
              <a:t>Tento projekt je spolufinancován Evropským sociálním fondem a státním rozpočtem ČR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857356" y="500042"/>
            <a:ext cx="5653088" cy="785813"/>
            <a:chOff x="1410" y="1686"/>
            <a:chExt cx="8902" cy="12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10" y="1831"/>
              <a:ext cx="1217" cy="1042"/>
            </a:xfrm>
            <a:prstGeom prst="rect">
              <a:avLst/>
            </a:prstGeom>
            <a:noFill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00" y="1758"/>
              <a:ext cx="1438" cy="1166"/>
            </a:xfrm>
            <a:prstGeom prst="rect">
              <a:avLst/>
            </a:prstGeom>
            <a:no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35" y="1686"/>
              <a:ext cx="1401" cy="1054"/>
            </a:xfrm>
            <a:prstGeom prst="rect">
              <a:avLst/>
            </a:prstGeom>
            <a:noFill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81" y="1795"/>
              <a:ext cx="2138" cy="1002"/>
            </a:xfrm>
            <a:prstGeom prst="rect">
              <a:avLst/>
            </a:prstGeom>
            <a:noFill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095" y="1758"/>
              <a:ext cx="1217" cy="938"/>
            </a:xfrm>
            <a:prstGeom prst="rect">
              <a:avLst/>
            </a:prstGeom>
            <a:noFill/>
          </p:spPr>
        </p:pic>
      </p:grpSp>
      <p:sp>
        <p:nvSpPr>
          <p:cNvPr id="10" name="TextovéPole 9"/>
          <p:cNvSpPr txBox="1"/>
          <p:nvPr/>
        </p:nvSpPr>
        <p:spPr>
          <a:xfrm>
            <a:off x="2285984" y="1285860"/>
            <a:ext cx="5072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INVESTICE DO ROZVOJE </a:t>
            </a:r>
            <a:r>
              <a:rPr lang="cs-CZ" sz="1200" dirty="0" smtClean="0"/>
              <a:t>VZDĚLÁVÁNÍ</a:t>
            </a:r>
            <a:endParaRPr lang="cs-CZ" sz="1200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3566716" y="3621289"/>
            <a:ext cx="2124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sz="1400" dirty="0" smtClean="0"/>
              <a:t>CZ.1.07/1.1.10/01.0063</a:t>
            </a:r>
            <a:endParaRPr lang="cs-CZ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2890838" cy="3225800"/>
          </a:xfrm>
        </p:spPr>
        <p:txBody>
          <a:bodyPr/>
          <a:lstStyle/>
          <a:p>
            <a:r>
              <a:rPr lang="cs-CZ" sz="2800" dirty="0"/>
              <a:t>Lord </a:t>
            </a:r>
            <a:r>
              <a:rPr lang="cs-CZ" sz="2800" dirty="0" err="1"/>
              <a:t>Byron</a:t>
            </a:r>
            <a:endParaRPr lang="cs-CZ" sz="2800" dirty="0"/>
          </a:p>
        </p:txBody>
      </p:sp>
      <p:pic>
        <p:nvPicPr>
          <p:cNvPr id="9221" name="Picture 5" descr="Soubor:Lord Byr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32656"/>
            <a:ext cx="5255816" cy="6297347"/>
          </a:xfrm>
          <a:prstGeom prst="rect">
            <a:avLst/>
          </a:prstGeom>
          <a:noFill/>
        </p:spPr>
      </p:pic>
      <p:pic>
        <p:nvPicPr>
          <p:cNvPr id="9223" name="Picture 7" descr="http://3.bp.blogspot.com/_fhVpDW9sV30/Sj-bi6ByT9I/AAAAAAAAHv4/JHgfrNROLYc/s400/byr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20888"/>
            <a:ext cx="2457450" cy="3648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3970338" cy="3659187"/>
          </a:xfrm>
        </p:spPr>
        <p:txBody>
          <a:bodyPr/>
          <a:lstStyle/>
          <a:p>
            <a:r>
              <a:rPr lang="cs-CZ" sz="2800" dirty="0" err="1"/>
              <a:t>Goya</a:t>
            </a:r>
            <a:r>
              <a:rPr lang="cs-CZ" sz="2800" dirty="0"/>
              <a:t> - Saturnus</a:t>
            </a:r>
          </a:p>
        </p:txBody>
      </p:sp>
      <p:pic>
        <p:nvPicPr>
          <p:cNvPr id="12297" name="Picture 9" descr="http://www.curiousexpeditions.org/Goya-Saturn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7" y="0"/>
            <a:ext cx="410641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633412"/>
          </a:xfrm>
        </p:spPr>
        <p:txBody>
          <a:bodyPr/>
          <a:lstStyle/>
          <a:p>
            <a:r>
              <a:rPr lang="cs-CZ" sz="2800" dirty="0" err="1"/>
              <a:t>Goya</a:t>
            </a:r>
            <a:r>
              <a:rPr lang="cs-CZ" sz="2800" dirty="0"/>
              <a:t> - Hrůzy války, lept</a:t>
            </a:r>
          </a:p>
        </p:txBody>
      </p:sp>
      <p:pic>
        <p:nvPicPr>
          <p:cNvPr id="5125" name="Picture 5" descr="Soubor:Goya War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44950"/>
            <a:ext cx="7447409" cy="5597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3394075" cy="3875087"/>
          </a:xfrm>
        </p:spPr>
        <p:txBody>
          <a:bodyPr/>
          <a:lstStyle/>
          <a:p>
            <a:r>
              <a:rPr lang="cs-CZ" sz="2800" dirty="0"/>
              <a:t>Mánes – Hvězdná noc</a:t>
            </a:r>
          </a:p>
        </p:txBody>
      </p:sp>
      <p:pic>
        <p:nvPicPr>
          <p:cNvPr id="14343" name="Picture 7" descr="Josef Mánes - Hvězdná noc (Dostaveníčko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2774" y="0"/>
            <a:ext cx="526167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274638"/>
            <a:ext cx="2376487" cy="4667250"/>
          </a:xfrm>
        </p:spPr>
        <p:txBody>
          <a:bodyPr/>
          <a:lstStyle/>
          <a:p>
            <a:r>
              <a:rPr lang="cs-CZ" sz="2800" dirty="0"/>
              <a:t>Mánes – Při měsíčku</a:t>
            </a:r>
          </a:p>
        </p:txBody>
      </p:sp>
      <p:pic>
        <p:nvPicPr>
          <p:cNvPr id="15367" name="Picture 7" descr="Josef Mánes - Při měsíčk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04664"/>
            <a:ext cx="4752528" cy="613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Romantismus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3600"/>
              <a:t>1.pol.19.století, umělecký směr a životní pocit</a:t>
            </a:r>
          </a:p>
          <a:p>
            <a:pPr>
              <a:lnSpc>
                <a:spcPct val="90000"/>
              </a:lnSpc>
            </a:pPr>
            <a:r>
              <a:rPr lang="cs-CZ" sz="3600"/>
              <a:t>útěk do snů,fantazie, uplatnění vlastních citů, vůle</a:t>
            </a:r>
          </a:p>
          <a:p>
            <a:pPr>
              <a:lnSpc>
                <a:spcPct val="90000"/>
              </a:lnSpc>
            </a:pPr>
            <a:r>
              <a:rPr lang="cs-CZ" sz="3600"/>
              <a:t>individualita každého člověka</a:t>
            </a:r>
          </a:p>
          <a:p>
            <a:pPr>
              <a:lnSpc>
                <a:spcPct val="90000"/>
              </a:lnSpc>
            </a:pPr>
            <a:r>
              <a:rPr lang="cs-CZ" sz="3600"/>
              <a:t>inspirace středověkem a exotickými kraji</a:t>
            </a:r>
          </a:p>
          <a:p>
            <a:pPr>
              <a:lnSpc>
                <a:spcPct val="90000"/>
              </a:lnSpc>
            </a:pPr>
            <a:r>
              <a:rPr lang="cs-CZ" sz="3600"/>
              <a:t>boj za svobodu, národ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cs-CZ"/>
              <a:t>zájem o staré památky, lidové umění, zvyky, tradice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zdroje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5733256"/>
          </a:xfrm>
        </p:spPr>
        <p:txBody>
          <a:bodyPr/>
          <a:lstStyle/>
          <a:p>
            <a:r>
              <a:rPr lang="cs-CZ" sz="1400" dirty="0" smtClean="0">
                <a:hlinkClick r:id="rId2"/>
              </a:rPr>
              <a:t>http://www.</a:t>
            </a:r>
            <a:r>
              <a:rPr lang="cs-CZ" sz="1400" dirty="0" err="1" smtClean="0">
                <a:hlinkClick r:id="rId2"/>
              </a:rPr>
              <a:t>artchiv.info</a:t>
            </a:r>
            <a:r>
              <a:rPr lang="cs-CZ" sz="1400" dirty="0" smtClean="0">
                <a:hlinkClick r:id="rId2"/>
              </a:rPr>
              <a:t>/GALERIE/OBRAZ/10566--</a:t>
            </a:r>
            <a:r>
              <a:rPr lang="cs-CZ" sz="1400" dirty="0" err="1" smtClean="0">
                <a:hlinkClick r:id="rId2"/>
              </a:rPr>
              <a:t>Josef</a:t>
            </a:r>
            <a:r>
              <a:rPr lang="cs-CZ" sz="1400" dirty="0" smtClean="0">
                <a:hlinkClick r:id="rId2"/>
              </a:rPr>
              <a:t>-</a:t>
            </a:r>
            <a:r>
              <a:rPr lang="cs-CZ" sz="1400" dirty="0" err="1" smtClean="0">
                <a:hlinkClick r:id="rId2"/>
              </a:rPr>
              <a:t>Manes</a:t>
            </a:r>
            <a:r>
              <a:rPr lang="cs-CZ" sz="1400" dirty="0" smtClean="0">
                <a:hlinkClick r:id="rId2"/>
              </a:rPr>
              <a:t>--</a:t>
            </a:r>
            <a:r>
              <a:rPr lang="cs-CZ" sz="1400" dirty="0" err="1" smtClean="0">
                <a:hlinkClick r:id="rId2"/>
              </a:rPr>
              <a:t>Hvezdna</a:t>
            </a:r>
            <a:r>
              <a:rPr lang="cs-CZ" sz="1400" dirty="0" smtClean="0">
                <a:hlinkClick r:id="rId2"/>
              </a:rPr>
              <a:t>-noc-(</a:t>
            </a:r>
            <a:r>
              <a:rPr lang="cs-CZ" sz="1400" dirty="0" err="1" smtClean="0">
                <a:hlinkClick r:id="rId2"/>
              </a:rPr>
              <a:t>Dostavenicko</a:t>
            </a:r>
            <a:r>
              <a:rPr lang="cs-CZ" sz="1400" dirty="0" smtClean="0">
                <a:hlinkClick r:id="rId2"/>
              </a:rPr>
              <a:t>).</a:t>
            </a:r>
            <a:r>
              <a:rPr lang="cs-CZ" sz="1400" dirty="0" err="1" smtClean="0">
                <a:hlinkClick r:id="rId2"/>
              </a:rPr>
              <a:t>html</a:t>
            </a:r>
            <a:endParaRPr lang="cs-CZ" sz="1400" dirty="0" smtClean="0"/>
          </a:p>
          <a:p>
            <a:r>
              <a:rPr lang="cs-CZ" sz="1400" dirty="0" smtClean="0">
                <a:hlinkClick r:id="rId3"/>
              </a:rPr>
              <a:t>http://www.</a:t>
            </a:r>
            <a:r>
              <a:rPr lang="cs-CZ" sz="1400" dirty="0" err="1" smtClean="0">
                <a:hlinkClick r:id="rId3"/>
              </a:rPr>
              <a:t>artchiv.info</a:t>
            </a:r>
            <a:r>
              <a:rPr lang="cs-CZ" sz="1400" dirty="0" smtClean="0">
                <a:hlinkClick r:id="rId3"/>
              </a:rPr>
              <a:t>/GALERIE/OBRAZ/10565--</a:t>
            </a:r>
            <a:r>
              <a:rPr lang="cs-CZ" sz="1400" dirty="0" err="1" smtClean="0">
                <a:hlinkClick r:id="rId3"/>
              </a:rPr>
              <a:t>Josef</a:t>
            </a:r>
            <a:r>
              <a:rPr lang="cs-CZ" sz="1400" dirty="0" smtClean="0">
                <a:hlinkClick r:id="rId3"/>
              </a:rPr>
              <a:t>-</a:t>
            </a:r>
            <a:r>
              <a:rPr lang="cs-CZ" sz="1400" dirty="0" err="1" smtClean="0">
                <a:hlinkClick r:id="rId3"/>
              </a:rPr>
              <a:t>Manes</a:t>
            </a:r>
            <a:r>
              <a:rPr lang="cs-CZ" sz="1400" dirty="0" smtClean="0">
                <a:hlinkClick r:id="rId3"/>
              </a:rPr>
              <a:t>--</a:t>
            </a:r>
            <a:r>
              <a:rPr lang="cs-CZ" sz="1400" dirty="0" err="1" smtClean="0">
                <a:hlinkClick r:id="rId3"/>
              </a:rPr>
              <a:t>Pri</a:t>
            </a:r>
            <a:r>
              <a:rPr lang="cs-CZ" sz="1400" dirty="0" smtClean="0">
                <a:hlinkClick r:id="rId3"/>
              </a:rPr>
              <a:t>-</a:t>
            </a:r>
            <a:r>
              <a:rPr lang="cs-CZ" sz="1400" dirty="0" err="1" smtClean="0">
                <a:hlinkClick r:id="rId3"/>
              </a:rPr>
              <a:t>mesicku.html</a:t>
            </a:r>
            <a:endParaRPr lang="cs-CZ" sz="1400" dirty="0" smtClean="0"/>
          </a:p>
          <a:p>
            <a:r>
              <a:rPr lang="cs-CZ" sz="1400" dirty="0" smtClean="0">
                <a:hlinkClick r:id="rId4"/>
              </a:rPr>
              <a:t>http://www.</a:t>
            </a:r>
            <a:r>
              <a:rPr lang="cs-CZ" sz="1400" dirty="0" err="1" smtClean="0">
                <a:hlinkClick r:id="rId4"/>
              </a:rPr>
              <a:t>google.cz</a:t>
            </a:r>
            <a:r>
              <a:rPr lang="cs-CZ" sz="1400" dirty="0" smtClean="0">
                <a:hlinkClick r:id="rId4"/>
              </a:rPr>
              <a:t>/#</a:t>
            </a:r>
            <a:r>
              <a:rPr lang="cs-CZ" sz="1400" dirty="0" err="1" smtClean="0">
                <a:hlinkClick r:id="rId4"/>
              </a:rPr>
              <a:t>hl</a:t>
            </a:r>
            <a:r>
              <a:rPr lang="cs-CZ" sz="1400" dirty="0" smtClean="0">
                <a:hlinkClick r:id="rId4"/>
              </a:rPr>
              <a:t>=</a:t>
            </a:r>
            <a:r>
              <a:rPr lang="cs-CZ" sz="1400" dirty="0" err="1" smtClean="0">
                <a:hlinkClick r:id="rId4"/>
              </a:rPr>
              <a:t>cs</a:t>
            </a:r>
            <a:r>
              <a:rPr lang="cs-CZ" sz="1400" dirty="0" smtClean="0">
                <a:hlinkClick r:id="rId4"/>
              </a:rPr>
              <a:t>&amp;</a:t>
            </a:r>
            <a:r>
              <a:rPr lang="cs-CZ" sz="1400" dirty="0" err="1" smtClean="0">
                <a:hlinkClick r:id="rId4"/>
              </a:rPr>
              <a:t>rlz</a:t>
            </a:r>
            <a:r>
              <a:rPr lang="cs-CZ" sz="1400" dirty="0" smtClean="0">
                <a:hlinkClick r:id="rId4"/>
              </a:rPr>
              <a:t>=1R2SKPB_csCZ348&amp;q=</a:t>
            </a:r>
            <a:r>
              <a:rPr lang="cs-CZ" sz="1400" dirty="0" err="1" smtClean="0">
                <a:hlinkClick r:id="rId4"/>
              </a:rPr>
              <a:t>goya</a:t>
            </a:r>
            <a:r>
              <a:rPr lang="cs-CZ" sz="1400" dirty="0" smtClean="0">
                <a:hlinkClick r:id="rId4"/>
              </a:rPr>
              <a:t>+</a:t>
            </a:r>
            <a:r>
              <a:rPr lang="cs-CZ" sz="1400" dirty="0" err="1" smtClean="0">
                <a:hlinkClick r:id="rId4"/>
              </a:rPr>
              <a:t>saturnus</a:t>
            </a:r>
            <a:r>
              <a:rPr lang="cs-CZ" sz="1400" dirty="0" smtClean="0">
                <a:hlinkClick r:id="rId4"/>
              </a:rPr>
              <a:t>&amp;</a:t>
            </a:r>
            <a:r>
              <a:rPr lang="cs-CZ" sz="1400" dirty="0" err="1" smtClean="0">
                <a:hlinkClick r:id="rId4"/>
              </a:rPr>
              <a:t>aq</a:t>
            </a:r>
            <a:r>
              <a:rPr lang="cs-CZ" sz="1400" dirty="0" smtClean="0">
                <a:hlinkClick r:id="rId4"/>
              </a:rPr>
              <a:t>=f&amp;</a:t>
            </a:r>
            <a:r>
              <a:rPr lang="cs-CZ" sz="1400" dirty="0" err="1" smtClean="0">
                <a:hlinkClick r:id="rId4"/>
              </a:rPr>
              <a:t>aqi</a:t>
            </a:r>
            <a:r>
              <a:rPr lang="cs-CZ" sz="1400" dirty="0" smtClean="0">
                <a:hlinkClick r:id="rId4"/>
              </a:rPr>
              <a:t>=&amp;</a:t>
            </a:r>
            <a:r>
              <a:rPr lang="cs-CZ" sz="1400" dirty="0" err="1" smtClean="0">
                <a:hlinkClick r:id="rId4"/>
              </a:rPr>
              <a:t>aql</a:t>
            </a:r>
            <a:r>
              <a:rPr lang="cs-CZ" sz="1400" dirty="0" smtClean="0">
                <a:hlinkClick r:id="rId4"/>
              </a:rPr>
              <a:t>=&amp;</a:t>
            </a:r>
            <a:r>
              <a:rPr lang="cs-CZ" sz="1400" dirty="0" err="1" smtClean="0">
                <a:hlinkClick r:id="rId4"/>
              </a:rPr>
              <a:t>oq</a:t>
            </a:r>
            <a:r>
              <a:rPr lang="cs-CZ" sz="1400" dirty="0" smtClean="0">
                <a:hlinkClick r:id="rId4"/>
              </a:rPr>
              <a:t>=&amp;</a:t>
            </a:r>
            <a:r>
              <a:rPr lang="cs-CZ" sz="1400" dirty="0" err="1" smtClean="0">
                <a:hlinkClick r:id="rId4"/>
              </a:rPr>
              <a:t>gs</a:t>
            </a:r>
            <a:r>
              <a:rPr lang="cs-CZ" sz="1400" dirty="0" smtClean="0">
                <a:hlinkClick r:id="rId4"/>
              </a:rPr>
              <a:t>_</a:t>
            </a:r>
            <a:r>
              <a:rPr lang="cs-CZ" sz="1400" dirty="0" err="1" smtClean="0">
                <a:hlinkClick r:id="rId4"/>
              </a:rPr>
              <a:t>rfai</a:t>
            </a:r>
            <a:r>
              <a:rPr lang="cs-CZ" sz="1400" dirty="0" smtClean="0">
                <a:hlinkClick r:id="rId4"/>
              </a:rPr>
              <a:t>=&amp;</a:t>
            </a:r>
            <a:r>
              <a:rPr lang="cs-CZ" sz="1400" dirty="0" err="1" smtClean="0">
                <a:hlinkClick r:id="rId4"/>
              </a:rPr>
              <a:t>fp</a:t>
            </a:r>
            <a:r>
              <a:rPr lang="cs-CZ" sz="1400" dirty="0" smtClean="0">
                <a:hlinkClick r:id="rId4"/>
              </a:rPr>
              <a:t>=eed2ab7182e275a1</a:t>
            </a:r>
            <a:endParaRPr lang="cs-CZ" sz="1400" dirty="0" smtClean="0"/>
          </a:p>
          <a:p>
            <a:r>
              <a:rPr lang="cs-CZ" sz="1400" dirty="0" smtClean="0">
                <a:hlinkClick r:id="rId5"/>
              </a:rPr>
              <a:t>http://www.</a:t>
            </a:r>
            <a:r>
              <a:rPr lang="cs-CZ" sz="1400" dirty="0" err="1" smtClean="0">
                <a:hlinkClick r:id="rId5"/>
              </a:rPr>
              <a:t>google.cz</a:t>
            </a:r>
            <a:r>
              <a:rPr lang="cs-CZ" sz="1400" dirty="0" smtClean="0">
                <a:hlinkClick r:id="rId5"/>
              </a:rPr>
              <a:t>/</a:t>
            </a:r>
            <a:r>
              <a:rPr lang="cs-CZ" sz="1400" dirty="0" err="1" smtClean="0">
                <a:hlinkClick r:id="rId5"/>
              </a:rPr>
              <a:t>images</a:t>
            </a:r>
            <a:r>
              <a:rPr lang="cs-CZ" sz="1400" dirty="0" smtClean="0">
                <a:hlinkClick r:id="rId5"/>
              </a:rPr>
              <a:t>?</a:t>
            </a:r>
            <a:r>
              <a:rPr lang="cs-CZ" sz="1400" dirty="0" err="1" smtClean="0">
                <a:hlinkClick r:id="rId5"/>
              </a:rPr>
              <a:t>hl</a:t>
            </a:r>
            <a:r>
              <a:rPr lang="cs-CZ" sz="1400" dirty="0" smtClean="0">
                <a:hlinkClick r:id="rId5"/>
              </a:rPr>
              <a:t>=</a:t>
            </a:r>
            <a:r>
              <a:rPr lang="cs-CZ" sz="1400" dirty="0" err="1" smtClean="0">
                <a:hlinkClick r:id="rId5"/>
              </a:rPr>
              <a:t>cs</a:t>
            </a:r>
            <a:r>
              <a:rPr lang="cs-CZ" sz="1400" dirty="0" smtClean="0">
                <a:hlinkClick r:id="rId5"/>
              </a:rPr>
              <a:t>&amp;</a:t>
            </a:r>
            <a:r>
              <a:rPr lang="cs-CZ" sz="1400" dirty="0" err="1" smtClean="0">
                <a:hlinkClick r:id="rId5"/>
              </a:rPr>
              <a:t>rlz</a:t>
            </a:r>
            <a:r>
              <a:rPr lang="cs-CZ" sz="1400" dirty="0" smtClean="0">
                <a:hlinkClick r:id="rId5"/>
              </a:rPr>
              <a:t>=1R2SKPB_csCZ348&amp;q=lord+</a:t>
            </a:r>
            <a:r>
              <a:rPr lang="cs-CZ" sz="1400" dirty="0" err="1" smtClean="0">
                <a:hlinkClick r:id="rId5"/>
              </a:rPr>
              <a:t>byron</a:t>
            </a:r>
            <a:r>
              <a:rPr lang="cs-CZ" sz="1400" dirty="0" smtClean="0">
                <a:hlinkClick r:id="rId5"/>
              </a:rPr>
              <a:t>&amp;um=1&amp;</a:t>
            </a:r>
            <a:r>
              <a:rPr lang="cs-CZ" sz="1400" dirty="0" err="1" smtClean="0">
                <a:hlinkClick r:id="rId5"/>
              </a:rPr>
              <a:t>ie</a:t>
            </a:r>
            <a:r>
              <a:rPr lang="cs-CZ" sz="1400" dirty="0" smtClean="0">
                <a:hlinkClick r:id="rId5"/>
              </a:rPr>
              <a:t>=UTF-8&amp;</a:t>
            </a:r>
            <a:r>
              <a:rPr lang="cs-CZ" sz="1400" dirty="0" err="1" smtClean="0">
                <a:hlinkClick r:id="rId5"/>
              </a:rPr>
              <a:t>source</a:t>
            </a:r>
            <a:r>
              <a:rPr lang="cs-CZ" sz="1400" dirty="0" smtClean="0">
                <a:hlinkClick r:id="rId5"/>
              </a:rPr>
              <a:t>=</a:t>
            </a:r>
            <a:r>
              <a:rPr lang="cs-CZ" sz="1400" dirty="0" err="1" smtClean="0">
                <a:hlinkClick r:id="rId5"/>
              </a:rPr>
              <a:t>univ</a:t>
            </a:r>
            <a:r>
              <a:rPr lang="cs-CZ" sz="1400" dirty="0" smtClean="0">
                <a:hlinkClick r:id="rId5"/>
              </a:rPr>
              <a:t>&amp;</a:t>
            </a:r>
            <a:r>
              <a:rPr lang="cs-CZ" sz="1400" dirty="0" err="1" smtClean="0">
                <a:hlinkClick r:id="rId5"/>
              </a:rPr>
              <a:t>ei</a:t>
            </a:r>
            <a:r>
              <a:rPr lang="cs-CZ" sz="1400" dirty="0" smtClean="0">
                <a:hlinkClick r:id="rId5"/>
              </a:rPr>
              <a:t>=669aTOjLM5OPONmKhcsP&amp;</a:t>
            </a:r>
            <a:r>
              <a:rPr lang="cs-CZ" sz="1400" dirty="0" err="1" smtClean="0">
                <a:hlinkClick r:id="rId5"/>
              </a:rPr>
              <a:t>sa</a:t>
            </a:r>
            <a:r>
              <a:rPr lang="cs-CZ" sz="1400" dirty="0" smtClean="0">
                <a:hlinkClick r:id="rId5"/>
              </a:rPr>
              <a:t>=X&amp;</a:t>
            </a:r>
            <a:r>
              <a:rPr lang="cs-CZ" sz="1400" dirty="0" err="1" smtClean="0">
                <a:hlinkClick r:id="rId5"/>
              </a:rPr>
              <a:t>oi</a:t>
            </a:r>
            <a:r>
              <a:rPr lang="cs-CZ" sz="1400" dirty="0" smtClean="0">
                <a:hlinkClick r:id="rId5"/>
              </a:rPr>
              <a:t>=image_</a:t>
            </a:r>
            <a:r>
              <a:rPr lang="cs-CZ" sz="1400" dirty="0" err="1" smtClean="0">
                <a:hlinkClick r:id="rId5"/>
              </a:rPr>
              <a:t>result</a:t>
            </a:r>
            <a:r>
              <a:rPr lang="cs-CZ" sz="1400" dirty="0" smtClean="0">
                <a:hlinkClick r:id="rId5"/>
              </a:rPr>
              <a:t>_</a:t>
            </a:r>
            <a:r>
              <a:rPr lang="cs-CZ" sz="1400" dirty="0" err="1" smtClean="0">
                <a:hlinkClick r:id="rId5"/>
              </a:rPr>
              <a:t>group</a:t>
            </a:r>
            <a:r>
              <a:rPr lang="cs-CZ" sz="1400" dirty="0" smtClean="0">
                <a:hlinkClick r:id="rId5"/>
              </a:rPr>
              <a:t>&amp;</a:t>
            </a:r>
            <a:r>
              <a:rPr lang="cs-CZ" sz="1400" dirty="0" err="1" smtClean="0">
                <a:hlinkClick r:id="rId5"/>
              </a:rPr>
              <a:t>ct</a:t>
            </a:r>
            <a:r>
              <a:rPr lang="cs-CZ" sz="1400" dirty="0" smtClean="0">
                <a:hlinkClick r:id="rId5"/>
              </a:rPr>
              <a:t>=</a:t>
            </a:r>
            <a:r>
              <a:rPr lang="cs-CZ" sz="1400" dirty="0" err="1" smtClean="0">
                <a:hlinkClick r:id="rId5"/>
              </a:rPr>
              <a:t>title</a:t>
            </a:r>
            <a:r>
              <a:rPr lang="cs-CZ" sz="1400" dirty="0" smtClean="0">
                <a:hlinkClick r:id="rId5"/>
              </a:rPr>
              <a:t>&amp;</a:t>
            </a:r>
            <a:r>
              <a:rPr lang="cs-CZ" sz="1400" dirty="0" err="1" smtClean="0">
                <a:hlinkClick r:id="rId5"/>
              </a:rPr>
              <a:t>resnum</a:t>
            </a:r>
            <a:r>
              <a:rPr lang="cs-CZ" sz="1400" dirty="0" smtClean="0">
                <a:hlinkClick r:id="rId5"/>
              </a:rPr>
              <a:t>=4&amp;</a:t>
            </a:r>
            <a:r>
              <a:rPr lang="cs-CZ" sz="1400" dirty="0" err="1" smtClean="0">
                <a:hlinkClick r:id="rId5"/>
              </a:rPr>
              <a:t>ved</a:t>
            </a:r>
            <a:r>
              <a:rPr lang="cs-CZ" sz="1400" dirty="0" smtClean="0">
                <a:hlinkClick r:id="rId5"/>
              </a:rPr>
              <a:t>=0CEMQsAQwAw&amp;</a:t>
            </a:r>
            <a:r>
              <a:rPr lang="cs-CZ" sz="1400" dirty="0" err="1" smtClean="0">
                <a:hlinkClick r:id="rId5"/>
              </a:rPr>
              <a:t>biw</a:t>
            </a:r>
            <a:r>
              <a:rPr lang="cs-CZ" sz="1400" dirty="0" smtClean="0">
                <a:hlinkClick r:id="rId5"/>
              </a:rPr>
              <a:t>=1003&amp;</a:t>
            </a:r>
            <a:r>
              <a:rPr lang="cs-CZ" sz="1400" dirty="0" err="1" smtClean="0">
                <a:hlinkClick r:id="rId5"/>
              </a:rPr>
              <a:t>bih</a:t>
            </a:r>
            <a:r>
              <a:rPr lang="cs-CZ" sz="1400" dirty="0" smtClean="0">
                <a:hlinkClick r:id="rId5"/>
              </a:rPr>
              <a:t>=539</a:t>
            </a:r>
            <a:endParaRPr lang="cs-CZ" sz="1400" dirty="0" smtClean="0"/>
          </a:p>
          <a:p>
            <a:r>
              <a:rPr lang="cs-CZ" sz="1400" dirty="0" smtClean="0"/>
              <a:t>http://www.</a:t>
            </a:r>
            <a:r>
              <a:rPr lang="cs-CZ" sz="1400" dirty="0" err="1" smtClean="0"/>
              <a:t>google.cz</a:t>
            </a:r>
            <a:r>
              <a:rPr lang="cs-CZ" sz="1400" dirty="0" smtClean="0"/>
              <a:t>/</a:t>
            </a:r>
            <a:r>
              <a:rPr lang="cs-CZ" sz="1400" dirty="0" err="1" smtClean="0"/>
              <a:t>imgres</a:t>
            </a:r>
            <a:r>
              <a:rPr lang="cs-CZ" sz="1400" dirty="0" smtClean="0"/>
              <a:t>?</a:t>
            </a:r>
            <a:r>
              <a:rPr lang="cs-CZ" sz="1400" dirty="0" err="1" smtClean="0"/>
              <a:t>imgurl</a:t>
            </a:r>
            <a:r>
              <a:rPr lang="cs-CZ" sz="1400" dirty="0" smtClean="0"/>
              <a:t>=http://www.</a:t>
            </a:r>
            <a:r>
              <a:rPr lang="cs-CZ" sz="1400" dirty="0" err="1" smtClean="0"/>
              <a:t>fotoaparat.cz</a:t>
            </a:r>
            <a:r>
              <a:rPr lang="cs-CZ" sz="1400" dirty="0" smtClean="0"/>
              <a:t>/g/06/10/03/289531_3311b.jpg&amp;</a:t>
            </a:r>
            <a:r>
              <a:rPr lang="cs-CZ" sz="1400" dirty="0" err="1" smtClean="0"/>
              <a:t>imgrefurl</a:t>
            </a:r>
            <a:r>
              <a:rPr lang="cs-CZ" sz="1400" dirty="0" smtClean="0"/>
              <a:t>=http://www.</a:t>
            </a:r>
            <a:r>
              <a:rPr lang="cs-CZ" sz="1400" dirty="0" err="1" smtClean="0"/>
              <a:t>fotoaparat.cz</a:t>
            </a:r>
            <a:r>
              <a:rPr lang="cs-CZ" sz="1400" dirty="0" smtClean="0"/>
              <a:t>/index.</a:t>
            </a:r>
            <a:r>
              <a:rPr lang="cs-CZ" sz="1400" dirty="0" err="1" smtClean="0"/>
              <a:t>php</a:t>
            </a:r>
            <a:r>
              <a:rPr lang="cs-CZ" sz="1400" dirty="0" smtClean="0"/>
              <a:t>%3Fr%3D25%26rp%3D289531%26gal%3Dphoto&amp;</a:t>
            </a:r>
            <a:r>
              <a:rPr lang="cs-CZ" sz="1400" dirty="0" err="1" smtClean="0"/>
              <a:t>usg</a:t>
            </a:r>
            <a:r>
              <a:rPr lang="cs-CZ" sz="1400" dirty="0" smtClean="0"/>
              <a:t>=__0MRzO0cOIzMJMZxSRZuzIiXUy1k=&amp;h=609&amp;w=912&amp;</a:t>
            </a:r>
            <a:r>
              <a:rPr lang="cs-CZ" sz="1400" dirty="0" err="1" smtClean="0"/>
              <a:t>sz</a:t>
            </a:r>
            <a:r>
              <a:rPr lang="cs-CZ" sz="1400" dirty="0" smtClean="0"/>
              <a:t>=196&amp;</a:t>
            </a:r>
            <a:r>
              <a:rPr lang="cs-CZ" sz="1400" dirty="0" err="1" smtClean="0"/>
              <a:t>hl</a:t>
            </a:r>
            <a:r>
              <a:rPr lang="cs-CZ" sz="1400" dirty="0" smtClean="0"/>
              <a:t>=</a:t>
            </a:r>
            <a:r>
              <a:rPr lang="cs-CZ" sz="1400" dirty="0" err="1" smtClean="0"/>
              <a:t>cs</a:t>
            </a:r>
            <a:r>
              <a:rPr lang="cs-CZ" sz="1400" dirty="0" smtClean="0"/>
              <a:t>&amp;start=15&amp;</a:t>
            </a:r>
            <a:r>
              <a:rPr lang="cs-CZ" sz="1400" dirty="0" err="1" smtClean="0"/>
              <a:t>tbnid</a:t>
            </a:r>
            <a:r>
              <a:rPr lang="cs-CZ" sz="1400" dirty="0" smtClean="0"/>
              <a:t>=ff8441aFxlTU3M:&amp;</a:t>
            </a:r>
            <a:r>
              <a:rPr lang="cs-CZ" sz="1400" dirty="0" err="1" smtClean="0"/>
              <a:t>tbnh</a:t>
            </a:r>
            <a:r>
              <a:rPr lang="cs-CZ" sz="1400" dirty="0" smtClean="0"/>
              <a:t>=98&amp;</a:t>
            </a:r>
            <a:r>
              <a:rPr lang="cs-CZ" sz="1400" dirty="0" err="1" smtClean="0"/>
              <a:t>tbnw</a:t>
            </a:r>
            <a:r>
              <a:rPr lang="cs-CZ" sz="1400" dirty="0" smtClean="0"/>
              <a:t>=146&amp;</a:t>
            </a:r>
            <a:r>
              <a:rPr lang="cs-CZ" sz="1400" dirty="0" err="1" smtClean="0"/>
              <a:t>prev</a:t>
            </a:r>
            <a:r>
              <a:rPr lang="cs-CZ" sz="1400" dirty="0" smtClean="0"/>
              <a:t>=/</a:t>
            </a:r>
            <a:r>
              <a:rPr lang="cs-CZ" sz="1400" dirty="0" err="1" smtClean="0"/>
              <a:t>images</a:t>
            </a:r>
            <a:r>
              <a:rPr lang="cs-CZ" sz="1400" dirty="0" smtClean="0"/>
              <a:t>%3Fq%3Dopatstv%25C3%25AD%2Bv%2Banglii%26um%3D1%26hl%3Dcs%26rlz%3D1R2SKPB_csCZ348%26biw%3D1003%26bih%3D539%26tbs%3Disch:1&amp;um=1&amp;</a:t>
            </a:r>
            <a:r>
              <a:rPr lang="cs-CZ" sz="1400" dirty="0" err="1" smtClean="0"/>
              <a:t>itbs</a:t>
            </a:r>
            <a:r>
              <a:rPr lang="cs-CZ" sz="1400" dirty="0" smtClean="0"/>
              <a:t>=1&amp;</a:t>
            </a:r>
            <a:r>
              <a:rPr lang="cs-CZ" sz="1400" dirty="0" err="1" smtClean="0"/>
              <a:t>iact</a:t>
            </a:r>
            <a:r>
              <a:rPr lang="cs-CZ" sz="1400" dirty="0" smtClean="0"/>
              <a:t>=</a:t>
            </a:r>
            <a:r>
              <a:rPr lang="cs-CZ" sz="1400" dirty="0" err="1" smtClean="0"/>
              <a:t>rc</a:t>
            </a:r>
            <a:r>
              <a:rPr lang="cs-CZ" sz="1400" dirty="0" smtClean="0"/>
              <a:t>&amp;dur=750&amp;</a:t>
            </a:r>
            <a:r>
              <a:rPr lang="cs-CZ" sz="1400" dirty="0" err="1" smtClean="0"/>
              <a:t>ei</a:t>
            </a:r>
            <a:r>
              <a:rPr lang="cs-CZ" sz="1400" dirty="0" smtClean="0"/>
              <a:t>=</a:t>
            </a:r>
            <a:r>
              <a:rPr lang="cs-CZ" sz="1400" dirty="0" err="1" smtClean="0"/>
              <a:t>pending</a:t>
            </a:r>
            <a:r>
              <a:rPr lang="cs-CZ" sz="1400" dirty="0" smtClean="0"/>
              <a:t>&amp;</a:t>
            </a:r>
            <a:r>
              <a:rPr lang="cs-CZ" sz="1400" dirty="0" err="1" smtClean="0"/>
              <a:t>oei</a:t>
            </a:r>
            <a:r>
              <a:rPr lang="cs-CZ" sz="1400" dirty="0" smtClean="0"/>
              <a:t>=17BaTKGTC8SOjAfXjpnYAQ&amp;</a:t>
            </a:r>
            <a:r>
              <a:rPr lang="cs-CZ" sz="1400" dirty="0" err="1" smtClean="0"/>
              <a:t>esq</a:t>
            </a:r>
            <a:r>
              <a:rPr lang="cs-CZ" sz="1400" dirty="0" smtClean="0"/>
              <a:t>=2&amp;</a:t>
            </a:r>
            <a:r>
              <a:rPr lang="cs-CZ" sz="1400" dirty="0" err="1" smtClean="0"/>
              <a:t>page</a:t>
            </a:r>
            <a:r>
              <a:rPr lang="cs-CZ" sz="1400" dirty="0" smtClean="0"/>
              <a:t>=2&amp;</a:t>
            </a:r>
            <a:r>
              <a:rPr lang="cs-CZ" sz="1400" dirty="0" err="1" smtClean="0"/>
              <a:t>ndsp</a:t>
            </a:r>
            <a:r>
              <a:rPr lang="cs-CZ" sz="1400" dirty="0" smtClean="0"/>
              <a:t>=17&amp;</a:t>
            </a:r>
            <a:r>
              <a:rPr lang="cs-CZ" sz="1400" dirty="0" err="1" smtClean="0"/>
              <a:t>ved</a:t>
            </a:r>
            <a:r>
              <a:rPr lang="cs-CZ" sz="1400" dirty="0" smtClean="0"/>
              <a:t>=1t:429,r:0,s:15&amp;</a:t>
            </a:r>
            <a:r>
              <a:rPr lang="cs-CZ" sz="1400" dirty="0" err="1" smtClean="0"/>
              <a:t>tx</a:t>
            </a:r>
            <a:r>
              <a:rPr lang="cs-CZ" sz="1400" dirty="0" smtClean="0"/>
              <a:t>=54&amp;ty=64</a:t>
            </a:r>
            <a:endParaRPr lang="cs-CZ" sz="1400" dirty="0"/>
          </a:p>
          <a:p>
            <a:r>
              <a:rPr lang="cs-CZ" sz="1400" dirty="0" smtClean="0"/>
              <a:t>http://www.</a:t>
            </a:r>
            <a:r>
              <a:rPr lang="cs-CZ" sz="1400" dirty="0" err="1" smtClean="0"/>
              <a:t>odaha.com</a:t>
            </a:r>
            <a:r>
              <a:rPr lang="cs-CZ" sz="1400" dirty="0" smtClean="0"/>
              <a:t>/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-</a:t>
            </a:r>
            <a:r>
              <a:rPr lang="cs-CZ" sz="1400" dirty="0" err="1" smtClean="0"/>
              <a:t>goya</a:t>
            </a:r>
            <a:r>
              <a:rPr lang="cs-CZ" sz="1400" dirty="0" smtClean="0"/>
              <a:t>/</a:t>
            </a:r>
            <a:r>
              <a:rPr lang="cs-CZ" sz="1400" dirty="0" err="1" smtClean="0"/>
              <a:t>hruzy</a:t>
            </a:r>
            <a:r>
              <a:rPr lang="cs-CZ" sz="1400" dirty="0" smtClean="0"/>
              <a:t>-</a:t>
            </a:r>
            <a:r>
              <a:rPr lang="cs-CZ" sz="1400" dirty="0" err="1" smtClean="0"/>
              <a:t>valky</a:t>
            </a:r>
            <a:endParaRPr lang="cs-CZ" sz="1400" dirty="0" smtClean="0"/>
          </a:p>
          <a:p>
            <a:r>
              <a:rPr lang="cs-CZ" sz="1400" dirty="0" smtClean="0">
                <a:hlinkClick r:id="rId6"/>
              </a:rPr>
              <a:t>http://www.</a:t>
            </a:r>
            <a:r>
              <a:rPr lang="cs-CZ" sz="1400" dirty="0" err="1" smtClean="0">
                <a:hlinkClick r:id="rId6"/>
              </a:rPr>
              <a:t>google.cz</a:t>
            </a:r>
            <a:r>
              <a:rPr lang="cs-CZ" sz="1400" dirty="0" smtClean="0">
                <a:hlinkClick r:id="rId6"/>
              </a:rPr>
              <a:t>/</a:t>
            </a:r>
            <a:r>
              <a:rPr lang="cs-CZ" sz="1400" dirty="0" err="1" smtClean="0">
                <a:hlinkClick r:id="rId6"/>
              </a:rPr>
              <a:t>images</a:t>
            </a:r>
            <a:r>
              <a:rPr lang="cs-CZ" sz="1400" dirty="0" smtClean="0">
                <a:hlinkClick r:id="rId6"/>
              </a:rPr>
              <a:t>?um=1&amp;</a:t>
            </a:r>
            <a:r>
              <a:rPr lang="cs-CZ" sz="1400" dirty="0" err="1" smtClean="0">
                <a:hlinkClick r:id="rId6"/>
              </a:rPr>
              <a:t>hl</a:t>
            </a:r>
            <a:r>
              <a:rPr lang="cs-CZ" sz="1400" dirty="0" smtClean="0">
                <a:hlinkClick r:id="rId6"/>
              </a:rPr>
              <a:t>=</a:t>
            </a:r>
            <a:r>
              <a:rPr lang="cs-CZ" sz="1400" dirty="0" err="1" smtClean="0">
                <a:hlinkClick r:id="rId6"/>
              </a:rPr>
              <a:t>cs</a:t>
            </a:r>
            <a:r>
              <a:rPr lang="cs-CZ" sz="1400" dirty="0" smtClean="0">
                <a:hlinkClick r:id="rId6"/>
              </a:rPr>
              <a:t>&amp;</a:t>
            </a:r>
            <a:r>
              <a:rPr lang="cs-CZ" sz="1400" dirty="0" err="1" smtClean="0">
                <a:hlinkClick r:id="rId6"/>
              </a:rPr>
              <a:t>rlz</a:t>
            </a:r>
            <a:r>
              <a:rPr lang="cs-CZ" sz="1400" dirty="0" smtClean="0">
                <a:hlinkClick r:id="rId6"/>
              </a:rPr>
              <a:t>=1R2SKPB_csCZ348&amp;</a:t>
            </a:r>
            <a:r>
              <a:rPr lang="cs-CZ" sz="1400" dirty="0" err="1" smtClean="0">
                <a:hlinkClick r:id="rId6"/>
              </a:rPr>
              <a:t>biw</a:t>
            </a:r>
            <a:r>
              <a:rPr lang="cs-CZ" sz="1400" dirty="0" smtClean="0">
                <a:hlinkClick r:id="rId6"/>
              </a:rPr>
              <a:t>=1003&amp;</a:t>
            </a:r>
            <a:r>
              <a:rPr lang="cs-CZ" sz="1400" dirty="0" err="1" smtClean="0">
                <a:hlinkClick r:id="rId6"/>
              </a:rPr>
              <a:t>bih</a:t>
            </a:r>
            <a:r>
              <a:rPr lang="cs-CZ" sz="1400" dirty="0" smtClean="0">
                <a:hlinkClick r:id="rId6"/>
              </a:rPr>
              <a:t>=539&amp;</a:t>
            </a:r>
            <a:r>
              <a:rPr lang="cs-CZ" sz="1400" dirty="0" err="1" smtClean="0">
                <a:hlinkClick r:id="rId6"/>
              </a:rPr>
              <a:t>tbs</a:t>
            </a:r>
            <a:r>
              <a:rPr lang="cs-CZ" sz="1400" dirty="0" smtClean="0">
                <a:hlinkClick r:id="rId6"/>
              </a:rPr>
              <a:t>=</a:t>
            </a:r>
            <a:r>
              <a:rPr lang="cs-CZ" sz="1400" dirty="0" err="1" smtClean="0">
                <a:hlinkClick r:id="rId6"/>
              </a:rPr>
              <a:t>isch</a:t>
            </a:r>
            <a:r>
              <a:rPr lang="cs-CZ" sz="1400" dirty="0" smtClean="0">
                <a:hlinkClick r:id="rId6"/>
              </a:rPr>
              <a:t>%3A1&amp;</a:t>
            </a:r>
            <a:r>
              <a:rPr lang="cs-CZ" sz="1400" dirty="0" err="1" smtClean="0">
                <a:hlinkClick r:id="rId6"/>
              </a:rPr>
              <a:t>sa</a:t>
            </a:r>
            <a:r>
              <a:rPr lang="cs-CZ" sz="1400" dirty="0" smtClean="0">
                <a:hlinkClick r:id="rId6"/>
              </a:rPr>
              <a:t>=1&amp;q=m%C3%A1cha&amp;</a:t>
            </a:r>
            <a:r>
              <a:rPr lang="cs-CZ" sz="1400" dirty="0" err="1" smtClean="0">
                <a:hlinkClick r:id="rId6"/>
              </a:rPr>
              <a:t>aq</a:t>
            </a:r>
            <a:r>
              <a:rPr lang="cs-CZ" sz="1400" dirty="0" smtClean="0">
                <a:hlinkClick r:id="rId6"/>
              </a:rPr>
              <a:t>=f&amp;</a:t>
            </a:r>
            <a:r>
              <a:rPr lang="cs-CZ" sz="1400" dirty="0" err="1" smtClean="0">
                <a:hlinkClick r:id="rId6"/>
              </a:rPr>
              <a:t>aqi</a:t>
            </a:r>
            <a:r>
              <a:rPr lang="cs-CZ" sz="1400" dirty="0" smtClean="0">
                <a:hlinkClick r:id="rId6"/>
              </a:rPr>
              <a:t>=g1&amp;</a:t>
            </a:r>
            <a:r>
              <a:rPr lang="cs-CZ" sz="1400" dirty="0" err="1" smtClean="0">
                <a:hlinkClick r:id="rId6"/>
              </a:rPr>
              <a:t>aql</a:t>
            </a:r>
            <a:r>
              <a:rPr lang="cs-CZ" sz="1400" dirty="0" smtClean="0">
                <a:hlinkClick r:id="rId6"/>
              </a:rPr>
              <a:t>=&amp;</a:t>
            </a:r>
            <a:r>
              <a:rPr lang="cs-CZ" sz="1400" dirty="0" err="1" smtClean="0">
                <a:hlinkClick r:id="rId6"/>
              </a:rPr>
              <a:t>oq</a:t>
            </a:r>
            <a:r>
              <a:rPr lang="cs-CZ" sz="1400" dirty="0" smtClean="0">
                <a:hlinkClick r:id="rId6"/>
              </a:rPr>
              <a:t>=&amp;</a:t>
            </a:r>
            <a:r>
              <a:rPr lang="cs-CZ" sz="1400" dirty="0" err="1" smtClean="0">
                <a:hlinkClick r:id="rId6"/>
              </a:rPr>
              <a:t>gs</a:t>
            </a:r>
            <a:r>
              <a:rPr lang="cs-CZ" sz="1400" dirty="0" smtClean="0">
                <a:hlinkClick r:id="rId6"/>
              </a:rPr>
              <a:t>_</a:t>
            </a:r>
            <a:r>
              <a:rPr lang="cs-CZ" sz="1400" dirty="0" err="1" smtClean="0">
                <a:hlinkClick r:id="rId6"/>
              </a:rPr>
              <a:t>rfai</a:t>
            </a:r>
            <a:r>
              <a:rPr lang="cs-CZ" sz="1400" dirty="0" smtClean="0"/>
              <a:t>=</a:t>
            </a:r>
          </a:p>
          <a:p>
            <a:r>
              <a:rPr lang="cs-CZ" sz="1400" dirty="0" smtClean="0">
                <a:hlinkClick r:id="rId7"/>
              </a:rPr>
              <a:t>http://www.</a:t>
            </a:r>
            <a:r>
              <a:rPr lang="cs-CZ" sz="1400" dirty="0" err="1" smtClean="0">
                <a:hlinkClick r:id="rId7"/>
              </a:rPr>
              <a:t>google.cz</a:t>
            </a:r>
            <a:r>
              <a:rPr lang="cs-CZ" sz="1400" dirty="0" smtClean="0">
                <a:hlinkClick r:id="rId7"/>
              </a:rPr>
              <a:t>/</a:t>
            </a:r>
            <a:r>
              <a:rPr lang="cs-CZ" sz="1400" dirty="0" err="1" smtClean="0">
                <a:hlinkClick r:id="rId7"/>
              </a:rPr>
              <a:t>images</a:t>
            </a:r>
            <a:r>
              <a:rPr lang="cs-CZ" sz="1400" dirty="0" smtClean="0">
                <a:hlinkClick r:id="rId7"/>
              </a:rPr>
              <a:t>?um=1&amp;</a:t>
            </a:r>
            <a:r>
              <a:rPr lang="cs-CZ" sz="1400" dirty="0" err="1" smtClean="0">
                <a:hlinkClick r:id="rId7"/>
              </a:rPr>
              <a:t>hl</a:t>
            </a:r>
            <a:r>
              <a:rPr lang="cs-CZ" sz="1400" dirty="0" smtClean="0">
                <a:hlinkClick r:id="rId7"/>
              </a:rPr>
              <a:t>=</a:t>
            </a:r>
            <a:r>
              <a:rPr lang="cs-CZ" sz="1400" dirty="0" err="1" smtClean="0">
                <a:hlinkClick r:id="rId7"/>
              </a:rPr>
              <a:t>cs</a:t>
            </a:r>
            <a:r>
              <a:rPr lang="cs-CZ" sz="1400" dirty="0" smtClean="0">
                <a:hlinkClick r:id="rId7"/>
              </a:rPr>
              <a:t>&amp;</a:t>
            </a:r>
            <a:r>
              <a:rPr lang="cs-CZ" sz="1400" dirty="0" err="1" smtClean="0">
                <a:hlinkClick r:id="rId7"/>
              </a:rPr>
              <a:t>rlz</a:t>
            </a:r>
            <a:r>
              <a:rPr lang="cs-CZ" sz="1400" dirty="0" smtClean="0">
                <a:hlinkClick r:id="rId7"/>
              </a:rPr>
              <a:t>=1R2SKPB_csCZ348&amp;</a:t>
            </a:r>
            <a:r>
              <a:rPr lang="cs-CZ" sz="1400" dirty="0" err="1" smtClean="0">
                <a:hlinkClick r:id="rId7"/>
              </a:rPr>
              <a:t>biw</a:t>
            </a:r>
            <a:r>
              <a:rPr lang="cs-CZ" sz="1400" dirty="0" smtClean="0">
                <a:hlinkClick r:id="rId7"/>
              </a:rPr>
              <a:t>=1003&amp;</a:t>
            </a:r>
            <a:r>
              <a:rPr lang="cs-CZ" sz="1400" dirty="0" err="1" smtClean="0">
                <a:hlinkClick r:id="rId7"/>
              </a:rPr>
              <a:t>bih</a:t>
            </a:r>
            <a:r>
              <a:rPr lang="cs-CZ" sz="1400" dirty="0" smtClean="0">
                <a:hlinkClick r:id="rId7"/>
              </a:rPr>
              <a:t>=539&amp;</a:t>
            </a:r>
            <a:r>
              <a:rPr lang="cs-CZ" sz="1400" dirty="0" err="1" smtClean="0">
                <a:hlinkClick r:id="rId7"/>
              </a:rPr>
              <a:t>tbs</a:t>
            </a:r>
            <a:r>
              <a:rPr lang="cs-CZ" sz="1400" dirty="0" smtClean="0">
                <a:hlinkClick r:id="rId7"/>
              </a:rPr>
              <a:t>=</a:t>
            </a:r>
            <a:r>
              <a:rPr lang="cs-CZ" sz="1400" dirty="0" err="1" smtClean="0">
                <a:hlinkClick r:id="rId7"/>
              </a:rPr>
              <a:t>isch</a:t>
            </a:r>
            <a:r>
              <a:rPr lang="cs-CZ" sz="1400" dirty="0" smtClean="0">
                <a:hlinkClick r:id="rId7"/>
              </a:rPr>
              <a:t>%3A1</a:t>
            </a:r>
            <a:endParaRPr lang="cs-CZ" sz="1400" dirty="0" smtClean="0"/>
          </a:p>
          <a:p>
            <a:r>
              <a:rPr lang="cs-CZ" sz="1400" dirty="0" smtClean="0"/>
              <a:t>http://www.</a:t>
            </a:r>
            <a:r>
              <a:rPr lang="cs-CZ" sz="1400" dirty="0" err="1" smtClean="0"/>
              <a:t>google.cz</a:t>
            </a:r>
            <a:r>
              <a:rPr lang="cs-CZ" sz="1400" dirty="0" smtClean="0"/>
              <a:t>/</a:t>
            </a:r>
            <a:r>
              <a:rPr lang="cs-CZ" sz="1400" dirty="0" err="1" smtClean="0"/>
              <a:t>images</a:t>
            </a:r>
            <a:r>
              <a:rPr lang="cs-CZ" sz="1400" dirty="0" smtClean="0"/>
              <a:t>?um=1&amp;</a:t>
            </a:r>
            <a:r>
              <a:rPr lang="cs-CZ" sz="1400" dirty="0" err="1" smtClean="0"/>
              <a:t>hl</a:t>
            </a:r>
            <a:r>
              <a:rPr lang="cs-CZ" sz="1400" dirty="0" smtClean="0"/>
              <a:t>=</a:t>
            </a:r>
            <a:r>
              <a:rPr lang="cs-CZ" sz="1400" dirty="0" err="1" smtClean="0"/>
              <a:t>cs</a:t>
            </a:r>
            <a:r>
              <a:rPr lang="cs-CZ" sz="1400" dirty="0" smtClean="0"/>
              <a:t>&amp;</a:t>
            </a:r>
            <a:r>
              <a:rPr lang="cs-CZ" sz="1400" dirty="0" err="1" smtClean="0"/>
              <a:t>rlz</a:t>
            </a:r>
            <a:r>
              <a:rPr lang="cs-CZ" sz="1400" dirty="0" smtClean="0"/>
              <a:t>=1R2SKPB_csCZ348&amp;</a:t>
            </a:r>
            <a:r>
              <a:rPr lang="cs-CZ" sz="1400" dirty="0" err="1" smtClean="0"/>
              <a:t>biw</a:t>
            </a:r>
            <a:r>
              <a:rPr lang="cs-CZ" sz="1400" dirty="0" smtClean="0"/>
              <a:t>=1003&amp;</a:t>
            </a:r>
            <a:r>
              <a:rPr lang="cs-CZ" sz="1400" dirty="0" err="1" smtClean="0"/>
              <a:t>bih</a:t>
            </a:r>
            <a:r>
              <a:rPr lang="cs-CZ" sz="1400" dirty="0" smtClean="0"/>
              <a:t>=539&amp;</a:t>
            </a:r>
            <a:r>
              <a:rPr lang="cs-CZ" sz="1400" dirty="0" err="1" smtClean="0"/>
              <a:t>tbs</a:t>
            </a:r>
            <a:r>
              <a:rPr lang="cs-CZ" sz="1400" dirty="0" smtClean="0"/>
              <a:t>=</a:t>
            </a:r>
            <a:r>
              <a:rPr lang="cs-CZ" sz="1400" dirty="0" err="1" smtClean="0"/>
              <a:t>isch</a:t>
            </a:r>
            <a:r>
              <a:rPr lang="cs-CZ" sz="1400" dirty="0" smtClean="0"/>
              <a:t>%3A1&amp;</a:t>
            </a:r>
            <a:r>
              <a:rPr lang="cs-CZ" sz="1400" dirty="0" err="1" smtClean="0"/>
              <a:t>sa</a:t>
            </a:r>
            <a:r>
              <a:rPr lang="cs-CZ" sz="1400" dirty="0" smtClean="0"/>
              <a:t>=1&amp;q=m%C4%9B%C5%A1%C5%A5ansk%C3%A1+pohoda+obraz+romantismus&amp;</a:t>
            </a:r>
            <a:r>
              <a:rPr lang="cs-CZ" sz="1400" dirty="0" err="1" smtClean="0"/>
              <a:t>aq</a:t>
            </a:r>
            <a:r>
              <a:rPr lang="cs-CZ" sz="1400" dirty="0" smtClean="0"/>
              <a:t>=f&amp;</a:t>
            </a:r>
            <a:r>
              <a:rPr lang="cs-CZ" sz="1400" dirty="0" err="1" smtClean="0"/>
              <a:t>aqi</a:t>
            </a:r>
            <a:r>
              <a:rPr lang="cs-CZ" sz="1400" dirty="0" smtClean="0"/>
              <a:t>=&amp;</a:t>
            </a:r>
            <a:r>
              <a:rPr lang="cs-CZ" sz="1400" dirty="0" err="1" smtClean="0"/>
              <a:t>aql</a:t>
            </a:r>
            <a:r>
              <a:rPr lang="cs-CZ" sz="1400" dirty="0" smtClean="0"/>
              <a:t>=&amp;</a:t>
            </a:r>
            <a:r>
              <a:rPr lang="cs-CZ" sz="1400" dirty="0" err="1" smtClean="0"/>
              <a:t>oq</a:t>
            </a:r>
            <a:r>
              <a:rPr lang="cs-CZ" sz="1400" dirty="0" smtClean="0"/>
              <a:t>=&amp;</a:t>
            </a:r>
            <a:r>
              <a:rPr lang="cs-CZ" sz="1400" dirty="0" err="1" smtClean="0"/>
              <a:t>gs</a:t>
            </a:r>
            <a:r>
              <a:rPr lang="cs-CZ" sz="1400" dirty="0" smtClean="0"/>
              <a:t>_</a:t>
            </a:r>
            <a:r>
              <a:rPr lang="cs-CZ" sz="1400" dirty="0" err="1" smtClean="0"/>
              <a:t>rfai</a:t>
            </a:r>
            <a:r>
              <a:rPr lang="cs-CZ" sz="1400" dirty="0" smtClean="0"/>
              <a:t>=&amp;</a:t>
            </a:r>
            <a:r>
              <a:rPr lang="cs-CZ" sz="1400" dirty="0" err="1" smtClean="0"/>
              <a:t>sa</a:t>
            </a:r>
            <a:r>
              <a:rPr lang="cs-CZ" sz="1400" dirty="0" smtClean="0"/>
              <a:t>=1&amp;q=poprava+lady+</a:t>
            </a:r>
            <a:r>
              <a:rPr lang="cs-CZ" sz="1400" dirty="0" err="1" smtClean="0"/>
              <a:t>jane</a:t>
            </a:r>
            <a:r>
              <a:rPr lang="cs-CZ" sz="1400" dirty="0" smtClean="0"/>
              <a:t>+</a:t>
            </a:r>
            <a:r>
              <a:rPr lang="cs-CZ" sz="1400" dirty="0" err="1" smtClean="0"/>
              <a:t>grey</a:t>
            </a:r>
            <a:r>
              <a:rPr lang="cs-CZ" sz="1400" dirty="0" smtClean="0"/>
              <a:t>&amp;</a:t>
            </a:r>
            <a:r>
              <a:rPr lang="cs-CZ" sz="1400" dirty="0" err="1" smtClean="0"/>
              <a:t>aq</a:t>
            </a:r>
            <a:r>
              <a:rPr lang="cs-CZ" sz="1400" dirty="0" smtClean="0"/>
              <a:t>=f&amp;</a:t>
            </a:r>
            <a:r>
              <a:rPr lang="cs-CZ" sz="1400" dirty="0" err="1" smtClean="0"/>
              <a:t>aqi</a:t>
            </a:r>
            <a:r>
              <a:rPr lang="cs-CZ" sz="1400" dirty="0" smtClean="0"/>
              <a:t>=&amp;</a:t>
            </a:r>
            <a:r>
              <a:rPr lang="cs-CZ" sz="1400" dirty="0" err="1" smtClean="0"/>
              <a:t>aql</a:t>
            </a:r>
            <a:r>
              <a:rPr lang="cs-CZ" sz="1400" dirty="0" smtClean="0"/>
              <a:t>=&amp;</a:t>
            </a:r>
            <a:r>
              <a:rPr lang="cs-CZ" sz="1400" dirty="0" err="1" smtClean="0"/>
              <a:t>oq</a:t>
            </a:r>
            <a:r>
              <a:rPr lang="cs-CZ" sz="1400" dirty="0" smtClean="0"/>
              <a:t>=&amp;</a:t>
            </a:r>
            <a:r>
              <a:rPr lang="cs-CZ" sz="1400" dirty="0" err="1" smtClean="0"/>
              <a:t>gs</a:t>
            </a:r>
            <a:r>
              <a:rPr lang="cs-CZ" sz="1400" dirty="0" smtClean="0"/>
              <a:t>_</a:t>
            </a:r>
            <a:r>
              <a:rPr lang="cs-CZ" sz="1400" dirty="0" err="1" smtClean="0"/>
              <a:t>rfai</a:t>
            </a:r>
            <a:r>
              <a:rPr lang="cs-CZ" sz="1400" dirty="0" smtClean="0"/>
              <a:t>=</a:t>
            </a:r>
            <a:endParaRPr lang="cs-CZ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02631"/>
          </a:xfrm>
        </p:spPr>
        <p:txBody>
          <a:bodyPr/>
          <a:lstStyle/>
          <a:p>
            <a:r>
              <a:rPr lang="cs-CZ" sz="6000" b="1" dirty="0" smtClean="0"/>
              <a:t>Romantismus</a:t>
            </a:r>
            <a:br>
              <a:rPr lang="cs-CZ" sz="6000" b="1" dirty="0" smtClean="0"/>
            </a:br>
            <a:endParaRPr lang="cs-CZ" sz="6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/>
          <a:lstStyle/>
          <a:p>
            <a:r>
              <a:rPr lang="cs-CZ" sz="1800" dirty="0" smtClean="0"/>
              <a:t>Dějepis, 8.ročník</a:t>
            </a:r>
          </a:p>
          <a:p>
            <a:r>
              <a:rPr lang="cs-CZ" sz="1800" dirty="0" smtClean="0"/>
              <a:t>Mgr. L. </a:t>
            </a:r>
            <a:r>
              <a:rPr lang="cs-CZ" sz="1800" dirty="0" err="1" smtClean="0"/>
              <a:t>Šnorková</a:t>
            </a: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57338"/>
            <a:ext cx="3106738" cy="2951162"/>
          </a:xfrm>
        </p:spPr>
        <p:txBody>
          <a:bodyPr/>
          <a:lstStyle/>
          <a:p>
            <a:r>
              <a:rPr lang="cs-CZ" sz="2800" dirty="0"/>
              <a:t>Romantický obraz německého malíře</a:t>
            </a:r>
          </a:p>
        </p:txBody>
      </p:sp>
      <p:pic>
        <p:nvPicPr>
          <p:cNvPr id="2055" name="Picture 7" descr="Soubor:Caspar David Friedrich 03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17463"/>
            <a:ext cx="5370513" cy="6840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706437"/>
          </a:xfrm>
        </p:spPr>
        <p:txBody>
          <a:bodyPr/>
          <a:lstStyle/>
          <a:p>
            <a:r>
              <a:rPr lang="cs-CZ" sz="2800" dirty="0"/>
              <a:t>Opatství v Anglii</a:t>
            </a:r>
          </a:p>
        </p:txBody>
      </p:sp>
      <p:pic>
        <p:nvPicPr>
          <p:cNvPr id="4101" name="Picture 5" descr="Soubor:Fonthill Abbe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564904"/>
            <a:ext cx="4608512" cy="3979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3" name="Picture 7" descr="http://www.fotoaparat.cz/g/06/10/03/289531_3311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052736"/>
            <a:ext cx="486054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3035300" cy="4810125"/>
          </a:xfrm>
        </p:spPr>
        <p:txBody>
          <a:bodyPr/>
          <a:lstStyle/>
          <a:p>
            <a:r>
              <a:rPr lang="cs-CZ" sz="2800" dirty="0"/>
              <a:t>Měšťanská pohoda</a:t>
            </a:r>
          </a:p>
        </p:txBody>
      </p:sp>
      <p:pic>
        <p:nvPicPr>
          <p:cNvPr id="6149" name="Picture 5" descr="Soubor:Carl Spitzweg 01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0"/>
            <a:ext cx="527843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633412"/>
          </a:xfrm>
        </p:spPr>
        <p:txBody>
          <a:bodyPr/>
          <a:lstStyle/>
          <a:p>
            <a:r>
              <a:rPr lang="cs-CZ" sz="2800" dirty="0"/>
              <a:t>Poprava Lady Jane </a:t>
            </a:r>
            <a:r>
              <a:rPr lang="cs-CZ" sz="2800" dirty="0" err="1"/>
              <a:t>Grey</a:t>
            </a:r>
            <a:endParaRPr lang="cs-CZ" sz="2800" dirty="0"/>
          </a:p>
        </p:txBody>
      </p:sp>
      <p:pic>
        <p:nvPicPr>
          <p:cNvPr id="7173" name="Picture 5" descr="Soubor:ExecutionJaneGre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908050"/>
            <a:ext cx="677227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cs-CZ" sz="2800" dirty="0"/>
              <a:t>Romantismus v architektuře</a:t>
            </a:r>
          </a:p>
        </p:txBody>
      </p:sp>
      <p:pic>
        <p:nvPicPr>
          <p:cNvPr id="10245" name="Picture 5" descr="Romantism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7992566" cy="4828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Romantism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407419" cy="5228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3251200" cy="4810125"/>
          </a:xfrm>
        </p:spPr>
        <p:txBody>
          <a:bodyPr/>
          <a:lstStyle/>
          <a:p>
            <a:r>
              <a:rPr lang="cs-CZ" sz="2800" dirty="0" err="1"/>
              <a:t>K</a:t>
            </a:r>
            <a:r>
              <a:rPr lang="cs-CZ" sz="2800" dirty="0"/>
              <a:t>.</a:t>
            </a:r>
            <a:r>
              <a:rPr lang="cs-CZ" sz="2800" dirty="0" err="1"/>
              <a:t>H.Mácha</a:t>
            </a:r>
            <a:endParaRPr lang="cs-CZ" sz="2800" dirty="0"/>
          </a:p>
        </p:txBody>
      </p:sp>
      <p:pic>
        <p:nvPicPr>
          <p:cNvPr id="8197" name="Picture 5" descr="Soubor:Jan Vilímek - Karel Hynek Mách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3500" y="0"/>
            <a:ext cx="4762500" cy="6858000"/>
          </a:xfrm>
          <a:prstGeom prst="rect">
            <a:avLst/>
          </a:prstGeom>
          <a:noFill/>
        </p:spPr>
      </p:pic>
      <p:pic>
        <p:nvPicPr>
          <p:cNvPr id="8199" name="Picture 7" descr="http://t1.gstatic.com/images?q=tbn:-IY5wqX6wuGnXM:http://www.kcprymarov.estranky.cz/archiv/iobrazek/187&amp;t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212976"/>
            <a:ext cx="2094532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207</Words>
  <Application>Microsoft Office PowerPoint</Application>
  <PresentationFormat>Předvádění na obrazovce (4:3)</PresentationFormat>
  <Paragraphs>37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Arial</vt:lpstr>
      <vt:lpstr>Výchozí návrh</vt:lpstr>
      <vt:lpstr>Nové modulové výukové a inovativní programy - zvýšení kvality ve vzdělávání  </vt:lpstr>
      <vt:lpstr>Romantismus </vt:lpstr>
      <vt:lpstr>Romantický obraz německého malíře</vt:lpstr>
      <vt:lpstr>Opatství v Anglii</vt:lpstr>
      <vt:lpstr>Měšťanská pohoda</vt:lpstr>
      <vt:lpstr>Poprava Lady Jane Grey</vt:lpstr>
      <vt:lpstr>Romantismus v architektuře</vt:lpstr>
      <vt:lpstr>Prezentace aplikace PowerPoint</vt:lpstr>
      <vt:lpstr>K.H.Mácha</vt:lpstr>
      <vt:lpstr>Lord Byron</vt:lpstr>
      <vt:lpstr>Goya - Saturnus</vt:lpstr>
      <vt:lpstr>Goya - Hrůzy války, lept</vt:lpstr>
      <vt:lpstr>Mánes – Hvězdná noc</vt:lpstr>
      <vt:lpstr>Mánes – Při měsíčku</vt:lpstr>
      <vt:lpstr>Romantismus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Romantický obraz německého malíře</dc:title>
  <dc:creator>OEM</dc:creator>
  <cp:lastModifiedBy>Marcela Kubátová</cp:lastModifiedBy>
  <cp:revision>18</cp:revision>
  <dcterms:created xsi:type="dcterms:W3CDTF">2009-03-01T17:09:57Z</dcterms:created>
  <dcterms:modified xsi:type="dcterms:W3CDTF">2015-02-26T11:33:02Z</dcterms:modified>
</cp:coreProperties>
</file>