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8" r:id="rId2"/>
    <p:sldId id="269" r:id="rId3"/>
    <p:sldId id="257" r:id="rId4"/>
    <p:sldId id="256" r:id="rId5"/>
    <p:sldId id="258" r:id="rId6"/>
    <p:sldId id="259" r:id="rId7"/>
    <p:sldId id="260" r:id="rId8"/>
    <p:sldId id="261" r:id="rId9"/>
    <p:sldId id="263" r:id="rId10"/>
    <p:sldId id="264" r:id="rId11"/>
    <p:sldId id="265" r:id="rId12"/>
    <p:sldId id="266" r:id="rId13"/>
    <p:sldId id="267" r:id="rId14"/>
    <p:sldId id="262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3E609A-5ABC-4F74-8A99-1F07052B0F84}" type="datetimeFigureOut">
              <a:rPr lang="cs-CZ" smtClean="0"/>
              <a:t>26.2.2015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16075C-5602-41FD-A11F-47C0C9088F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379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21211-4B26-49F6-AA34-0D7817C43003}" type="datetime1">
              <a:rPr lang="cs-CZ" smtClean="0"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8E362-A601-4FAF-91F5-948943F4ED7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97AB5-89D3-4EAA-BF98-30E104419B2C}" type="datetime1">
              <a:rPr lang="cs-CZ" smtClean="0"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8E362-A601-4FAF-91F5-948943F4ED7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380F2-F0ED-4916-BCF7-9BF4A6453366}" type="datetime1">
              <a:rPr lang="cs-CZ" smtClean="0"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8E362-A601-4FAF-91F5-948943F4ED7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7BA00-3964-4D30-BAA9-8E109F7268CC}" type="datetime1">
              <a:rPr lang="cs-CZ" smtClean="0"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8E362-A601-4FAF-91F5-948943F4ED7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5F781-49E9-4183-A38A-92DC40503D79}" type="datetime1">
              <a:rPr lang="cs-CZ" smtClean="0"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8E362-A601-4FAF-91F5-948943F4ED7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2FA9B-8C44-4B23-849A-B08A655BE6E6}" type="datetime1">
              <a:rPr lang="cs-CZ" smtClean="0"/>
              <a:t>26.2.2015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8E362-A601-4FAF-91F5-948943F4ED7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0C0D7-E813-4577-8127-741B5227D705}" type="datetime1">
              <a:rPr lang="cs-CZ" smtClean="0"/>
              <a:t>26.2.2015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8E362-A601-4FAF-91F5-948943F4ED7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0A838-5FA1-4F62-883A-D952E69D69FD}" type="datetime1">
              <a:rPr lang="cs-CZ" smtClean="0"/>
              <a:t>26.2.2015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8E362-A601-4FAF-91F5-948943F4ED7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0017-C1BB-403C-A2DB-80C20B9D688B}" type="datetime1">
              <a:rPr lang="cs-CZ" smtClean="0"/>
              <a:t>26.2.2015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8E362-A601-4FAF-91F5-948943F4ED7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8405C-B7F4-4E1E-82DC-2B16C403F9B1}" type="datetime1">
              <a:rPr lang="cs-CZ" smtClean="0"/>
              <a:t>26.2.2015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8E362-A601-4FAF-91F5-948943F4ED7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B0F34-6CC3-4F7B-AF70-013ED279C6BD}" type="datetime1">
              <a:rPr lang="cs-CZ" smtClean="0"/>
              <a:t>26.2.2015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8E362-A601-4FAF-91F5-948943F4ED7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1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BA8A1-CBB7-46C1-90C8-5277334C548C}" type="datetime1">
              <a:rPr lang="cs-CZ" smtClean="0"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8E362-A601-4FAF-91F5-948943F4ED7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z/images?hl=cs&amp;biw=984&amp;bih=475&amp;gbv=2&amp;tbs=isch:1&amp;sa=1&amp;q=sv%C4%9Bcen%C3%AD+kn%C4%9B%C5%BE%C3%AD&amp;aq=f&amp;aqi=&amp;aql=&amp;oq=&amp;gs_rfai" TargetMode="External"/><Relationship Id="rId3" Type="http://schemas.openxmlformats.org/officeDocument/2006/relationships/hyperlink" Target="http://www.google.cz/images?hl=cs&amp;source=imghp&amp;biw=984&amp;bih=475&amp;q=bi%C5%99mov%C3%A1n%C3%AD&amp;gbv=2&amp;aq=f&amp;aqi=&amp;aql=&amp;oq=&amp;gs_rfai" TargetMode="External"/><Relationship Id="rId7" Type="http://schemas.openxmlformats.org/officeDocument/2006/relationships/hyperlink" Target="http://www.google.cz/imgres?imgurl=http://www.spolekjanov.me.cz/images/kostel_svatba.jpg&amp;imgrefurl=http://www.spolekjanov.me.cz/kostel_obrady.html&amp;usg" TargetMode="External"/><Relationship Id="rId2" Type="http://schemas.openxmlformats.org/officeDocument/2006/relationships/hyperlink" Target="http://cs.wikipedia.org/wiki/Soubor:Eyckbaptism.pn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z/images?hl=cs&amp;biw=984&amp;bih=475&amp;gbv=2&amp;tbs=isch:1&amp;sa=1&amp;q=posledn%C3%AD+pomaz%C3%A1n%C3%AD&amp;aq=f&amp;aqi=&amp;aql=&amp;oq=&amp;gs_rfai" TargetMode="External"/><Relationship Id="rId5" Type="http://schemas.openxmlformats.org/officeDocument/2006/relationships/hyperlink" Target="http://www.google.cz/images?hl=cs&amp;biw=984&amp;bih=475&amp;gbv=2&amp;tbs=isch:1&amp;sa=1&amp;q=zpov%C4%9B%C4%8F&amp;aq=f&amp;aqi=g1&amp;aql=&amp;oq=&amp;gs_rfai" TargetMode="External"/><Relationship Id="rId4" Type="http://schemas.openxmlformats.org/officeDocument/2006/relationships/hyperlink" Target="http://www.google.cz/images?hl=cs&amp;biw=984&amp;bih=475&amp;gbv=2&amp;tbs=isch:1&amp;sa=1&amp;q=p%C5%99ij%C3%ADm%C3%A1n%C3%AD+svat%C3%A9&amp;aq=f&amp;aqi=&amp;aql=&amp;oq=&amp;gs_rfai" TargetMode="External"/><Relationship Id="rId9" Type="http://schemas.openxmlformats.org/officeDocument/2006/relationships/hyperlink" Target="http://www.google.cz/images?hl=cs&amp;biw=984&amp;bih=475&amp;gbv=2&amp;tbs=isch:1&amp;sa=1&amp;q=pravoslavn%C3%A1+c%C3%ADrkev&amp;aq=f&amp;aqi=&amp;aql=&amp;oq=&amp;gs_rfai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941517"/>
          </a:xfrm>
        </p:spPr>
        <p:txBody>
          <a:bodyPr>
            <a:normAutofit fontScale="90000"/>
          </a:bodyPr>
          <a:lstStyle/>
          <a:p>
            <a:r>
              <a:rPr lang="cs-CZ" sz="4000" b="1" i="1" dirty="0" smtClean="0"/>
              <a:t>Nové modulové výukové a inovativní programy - zvýšení kvality ve vzdělávání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28728" y="3929066"/>
            <a:ext cx="6400800" cy="971560"/>
          </a:xfrm>
        </p:spPr>
        <p:txBody>
          <a:bodyPr>
            <a:normAutofit/>
          </a:bodyPr>
          <a:lstStyle/>
          <a:p>
            <a:r>
              <a:rPr lang="cs-CZ" sz="2400" dirty="0"/>
              <a:t>Tento projekt je spolufinancován Evropským sociálním fondem a státním rozpočtem ČR</a:t>
            </a:r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857356" y="500042"/>
            <a:ext cx="5653088" cy="785813"/>
            <a:chOff x="1410" y="1686"/>
            <a:chExt cx="8902" cy="1238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10" y="1831"/>
              <a:ext cx="1217" cy="1042"/>
            </a:xfrm>
            <a:prstGeom prst="rect">
              <a:avLst/>
            </a:prstGeom>
            <a:noFill/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700" y="1758"/>
              <a:ext cx="1438" cy="1166"/>
            </a:xfrm>
            <a:prstGeom prst="rect">
              <a:avLst/>
            </a:prstGeom>
            <a:noFill/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7235" y="1686"/>
              <a:ext cx="1401" cy="1054"/>
            </a:xfrm>
            <a:prstGeom prst="rect">
              <a:avLst/>
            </a:prstGeom>
            <a:noFill/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581" y="1795"/>
              <a:ext cx="2138" cy="1002"/>
            </a:xfrm>
            <a:prstGeom prst="rect">
              <a:avLst/>
            </a:prstGeom>
            <a:noFill/>
          </p:spPr>
        </p:pic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9095" y="1758"/>
              <a:ext cx="1217" cy="938"/>
            </a:xfrm>
            <a:prstGeom prst="rect">
              <a:avLst/>
            </a:prstGeom>
            <a:noFill/>
          </p:spPr>
        </p:pic>
      </p:grpSp>
      <p:sp>
        <p:nvSpPr>
          <p:cNvPr id="10" name="TextovéPole 9"/>
          <p:cNvSpPr txBox="1"/>
          <p:nvPr/>
        </p:nvSpPr>
        <p:spPr>
          <a:xfrm>
            <a:off x="2285984" y="1285860"/>
            <a:ext cx="50720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200" dirty="0"/>
              <a:t>INVESTICE DO ROZVOJE </a:t>
            </a:r>
            <a:r>
              <a:rPr lang="cs-CZ" sz="1200" dirty="0" smtClean="0"/>
              <a:t>VZDĚLÁVÁNÍ</a:t>
            </a:r>
            <a:endParaRPr lang="cs-CZ" sz="12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3566716" y="3613823"/>
            <a:ext cx="21248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cs-CZ" sz="1400" dirty="0" smtClean="0"/>
              <a:t>CZ.1.07/1.1.10/01.0063</a:t>
            </a:r>
            <a:endParaRPr lang="cs-CZ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Administrator\Dokumenty\škola\dokumenty lenka\dějepis Lenka\dějepis 7\Nová složka\200904271027_zpoved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1412776"/>
            <a:ext cx="3273234" cy="2448272"/>
          </a:xfrm>
          <a:prstGeom prst="rect">
            <a:avLst/>
          </a:prstGeom>
          <a:noFill/>
        </p:spPr>
      </p:pic>
      <p:pic>
        <p:nvPicPr>
          <p:cNvPr id="3075" name="Picture 3" descr="C:\Documents and Settings\Administrator\Dokumenty\škola\dokumenty lenka\dějepis Lenka\dějepis 7\Nová složka\09_04_02_b16_jp2_communion_child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564904"/>
            <a:ext cx="3950370" cy="2600061"/>
          </a:xfrm>
          <a:prstGeom prst="rect">
            <a:avLst/>
          </a:prstGeom>
          <a:noFill/>
        </p:spPr>
      </p:pic>
      <p:pic>
        <p:nvPicPr>
          <p:cNvPr id="3076" name="Picture 4" descr="C:\Documents and Settings\Administrator\Dokumenty\škola\dokumenty lenka\dějepis Lenka\dějepis 7\Nová složka\Birmovani%202z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5976" y="4005064"/>
            <a:ext cx="4032448" cy="2672351"/>
          </a:xfrm>
          <a:prstGeom prst="rect">
            <a:avLst/>
          </a:prstGeom>
          <a:noFill/>
        </p:spPr>
      </p:pic>
      <p:pic>
        <p:nvPicPr>
          <p:cNvPr id="3077" name="Picture 5" descr="C:\Documents and Settings\Administrator\Dokumenty\škola\dokumenty lenka\dějepis Lenka\dějepis 7\Nová složka\Eyckbaptism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404664"/>
            <a:ext cx="5699998" cy="1944216"/>
          </a:xfrm>
          <a:prstGeom prst="rect">
            <a:avLst/>
          </a:prstGeom>
          <a:noFill/>
        </p:spPr>
      </p:pic>
      <p:sp>
        <p:nvSpPr>
          <p:cNvPr id="9" name="Elipsa 8"/>
          <p:cNvSpPr/>
          <p:nvPr/>
        </p:nvSpPr>
        <p:spPr>
          <a:xfrm>
            <a:off x="2483768" y="188640"/>
            <a:ext cx="504056" cy="50405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4</a:t>
            </a:r>
            <a:endParaRPr lang="cs-CZ" dirty="0"/>
          </a:p>
        </p:txBody>
      </p:sp>
      <p:sp>
        <p:nvSpPr>
          <p:cNvPr id="10" name="Elipsa 9"/>
          <p:cNvSpPr/>
          <p:nvPr/>
        </p:nvSpPr>
        <p:spPr>
          <a:xfrm>
            <a:off x="8316416" y="5661248"/>
            <a:ext cx="504056" cy="57606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7</a:t>
            </a:r>
            <a:endParaRPr lang="cs-CZ" dirty="0"/>
          </a:p>
        </p:txBody>
      </p:sp>
      <p:sp>
        <p:nvSpPr>
          <p:cNvPr id="11" name="Elipsa 10"/>
          <p:cNvSpPr/>
          <p:nvPr/>
        </p:nvSpPr>
        <p:spPr>
          <a:xfrm>
            <a:off x="7236296" y="692696"/>
            <a:ext cx="576064" cy="57606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6</a:t>
            </a:r>
            <a:endParaRPr lang="cs-CZ" dirty="0"/>
          </a:p>
        </p:txBody>
      </p:sp>
      <p:sp>
        <p:nvSpPr>
          <p:cNvPr id="12" name="Elipsa 11"/>
          <p:cNvSpPr/>
          <p:nvPr/>
        </p:nvSpPr>
        <p:spPr>
          <a:xfrm>
            <a:off x="467544" y="5229200"/>
            <a:ext cx="576064" cy="50405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5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Rozdělení církve (1054)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Západ  - </a:t>
            </a:r>
            <a:r>
              <a:rPr lang="cs-CZ" sz="2800" b="1" dirty="0" smtClean="0">
                <a:solidFill>
                  <a:srgbClr val="7030A0"/>
                </a:solidFill>
              </a:rPr>
              <a:t>katolická církev </a:t>
            </a:r>
            <a:r>
              <a:rPr lang="cs-CZ" sz="2800" dirty="0" smtClean="0"/>
              <a:t>(latinská, římská)</a:t>
            </a:r>
          </a:p>
          <a:p>
            <a:pPr>
              <a:buNone/>
            </a:pPr>
            <a:r>
              <a:rPr lang="cs-CZ" sz="2800" dirty="0"/>
              <a:t> </a:t>
            </a:r>
            <a:r>
              <a:rPr lang="cs-CZ" sz="2800" dirty="0" smtClean="0"/>
              <a:t>                 - v čele papež</a:t>
            </a:r>
          </a:p>
          <a:p>
            <a:pPr>
              <a:buNone/>
            </a:pPr>
            <a:r>
              <a:rPr lang="cs-CZ" sz="2800" dirty="0" smtClean="0"/>
              <a:t>                  - nadřazen světským vládcům</a:t>
            </a:r>
          </a:p>
          <a:p>
            <a:endParaRPr lang="cs-CZ" sz="2800" dirty="0"/>
          </a:p>
          <a:p>
            <a:r>
              <a:rPr lang="cs-CZ" sz="2800" dirty="0" smtClean="0"/>
              <a:t>Východ  - </a:t>
            </a:r>
            <a:r>
              <a:rPr lang="cs-CZ" sz="2800" b="1" dirty="0" smtClean="0">
                <a:solidFill>
                  <a:srgbClr val="7030A0"/>
                </a:solidFill>
              </a:rPr>
              <a:t>pravoslavná církev</a:t>
            </a:r>
          </a:p>
          <a:p>
            <a:pPr>
              <a:buNone/>
            </a:pPr>
            <a:r>
              <a:rPr lang="cs-CZ" sz="2800" dirty="0"/>
              <a:t> </a:t>
            </a:r>
            <a:r>
              <a:rPr lang="cs-CZ" sz="2800" dirty="0" smtClean="0"/>
              <a:t>                  - v čele patriarcha</a:t>
            </a:r>
          </a:p>
          <a:p>
            <a:pPr>
              <a:buNone/>
            </a:pPr>
            <a:r>
              <a:rPr lang="cs-CZ" sz="2800" dirty="0"/>
              <a:t> </a:t>
            </a:r>
            <a:r>
              <a:rPr lang="cs-CZ" sz="2800" dirty="0" smtClean="0"/>
              <a:t>                  - podřízen císaři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pravoslaví</a:t>
            </a:r>
            <a:endParaRPr lang="cs-CZ" sz="2800" dirty="0"/>
          </a:p>
        </p:txBody>
      </p:sp>
      <p:pic>
        <p:nvPicPr>
          <p:cNvPr id="4098" name="Picture 2" descr="C:\Documents and Settings\Administrator\Dokumenty\škola\dokumenty lenka\dějepis Lenka\dějepis 7\Nová složka\142px-OrthodoxCross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476673"/>
            <a:ext cx="1550732" cy="2304256"/>
          </a:xfrm>
          <a:prstGeom prst="rect">
            <a:avLst/>
          </a:prstGeom>
          <a:noFill/>
        </p:spPr>
      </p:pic>
      <p:pic>
        <p:nvPicPr>
          <p:cNvPr id="4099" name="Picture 3" descr="C:\Documents and Settings\Administrator\Dokumenty\škola\dokumenty lenka\dějepis Lenka\dějepis 7\Nová složka\ib202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76672"/>
            <a:ext cx="2328258" cy="3456384"/>
          </a:xfrm>
          <a:prstGeom prst="rect">
            <a:avLst/>
          </a:prstGeom>
          <a:noFill/>
        </p:spPr>
      </p:pic>
      <p:pic>
        <p:nvPicPr>
          <p:cNvPr id="4100" name="Picture 4" descr="C:\Documents and Settings\Administrator\Dokumenty\škola\dokumenty lenka\dějepis Lenka\dějepis 7\Nová složka\imagesCA1XY2Q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43808" y="2780928"/>
            <a:ext cx="2529881" cy="3672408"/>
          </a:xfrm>
          <a:prstGeom prst="rect">
            <a:avLst/>
          </a:prstGeom>
          <a:noFill/>
        </p:spPr>
      </p:pic>
      <p:pic>
        <p:nvPicPr>
          <p:cNvPr id="4102" name="Picture 6" descr="http://aktualne.centrum.sk/soumar/img/40/18/401807-pravoslavna-cirkev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8104" y="3194704"/>
            <a:ext cx="3401657" cy="25385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6876256" cy="106613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katolická církev</a:t>
            </a:r>
            <a:endParaRPr lang="cs-CZ" sz="2800" dirty="0"/>
          </a:p>
        </p:txBody>
      </p:sp>
      <p:pic>
        <p:nvPicPr>
          <p:cNvPr id="5122" name="Picture 2" descr="C:\Documents and Settings\Administrator\Dokumenty\škola\dokumenty lenka\dějepis Lenka\dějepis 7\Nová složka\1296018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196752"/>
            <a:ext cx="3651247" cy="2671192"/>
          </a:xfrm>
          <a:prstGeom prst="rect">
            <a:avLst/>
          </a:prstGeom>
          <a:noFill/>
        </p:spPr>
      </p:pic>
      <p:pic>
        <p:nvPicPr>
          <p:cNvPr id="5123" name="Picture 3" descr="C:\Documents and Settings\Administrator\Dokumenty\škola\dokumenty lenka\dějepis Lenka\dějepis 7\Nová složka\mn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260648"/>
            <a:ext cx="2859211" cy="3744416"/>
          </a:xfrm>
          <a:prstGeom prst="rect">
            <a:avLst/>
          </a:prstGeom>
          <a:noFill/>
        </p:spPr>
      </p:pic>
      <p:pic>
        <p:nvPicPr>
          <p:cNvPr id="5124" name="Picture 4" descr="C:\Documents and Settings\Administrator\Dokumenty\škola\dokumenty lenka\dějepis Lenka\dějepis 7\Nová složka\501552--Obrazek--1-300x231p0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5976" y="3861048"/>
            <a:ext cx="3528392" cy="2716862"/>
          </a:xfrm>
          <a:prstGeom prst="rect">
            <a:avLst/>
          </a:prstGeom>
          <a:noFill/>
        </p:spPr>
      </p:pic>
      <p:pic>
        <p:nvPicPr>
          <p:cNvPr id="5125" name="Picture 5" descr="C:\Documents and Settings\Administrator\Dokumenty\škola\dokumenty lenka\dějepis Lenka\dějepis 7\Nová složka\kriz[1]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5576" y="4149080"/>
            <a:ext cx="2952328" cy="22142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zdroje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1800" dirty="0" smtClean="0">
                <a:hlinkClick r:id="rId2"/>
              </a:rPr>
              <a:t>http://cs.wikipedia.org/wiki/Soubor:Eyckbaptism.png</a:t>
            </a:r>
            <a:endParaRPr lang="cs-CZ" sz="1800" dirty="0" smtClean="0"/>
          </a:p>
          <a:p>
            <a:r>
              <a:rPr lang="cs-CZ" sz="1800" dirty="0" smtClean="0">
                <a:hlinkClick r:id="rId3"/>
              </a:rPr>
              <a:t>http://www.</a:t>
            </a:r>
            <a:r>
              <a:rPr lang="cs-CZ" sz="1800" dirty="0" err="1" smtClean="0">
                <a:hlinkClick r:id="rId3"/>
              </a:rPr>
              <a:t>google.cz</a:t>
            </a:r>
            <a:r>
              <a:rPr lang="cs-CZ" sz="1800" dirty="0" smtClean="0">
                <a:hlinkClick r:id="rId3"/>
              </a:rPr>
              <a:t>/</a:t>
            </a:r>
            <a:r>
              <a:rPr lang="cs-CZ" sz="1800" dirty="0" err="1" smtClean="0">
                <a:hlinkClick r:id="rId3"/>
              </a:rPr>
              <a:t>images</a:t>
            </a:r>
            <a:r>
              <a:rPr lang="cs-CZ" sz="1800" dirty="0" smtClean="0">
                <a:hlinkClick r:id="rId3"/>
              </a:rPr>
              <a:t>?</a:t>
            </a:r>
            <a:r>
              <a:rPr lang="cs-CZ" sz="1800" dirty="0" err="1" smtClean="0">
                <a:hlinkClick r:id="rId3"/>
              </a:rPr>
              <a:t>hl</a:t>
            </a:r>
            <a:r>
              <a:rPr lang="cs-CZ" sz="1800" dirty="0" smtClean="0">
                <a:hlinkClick r:id="rId3"/>
              </a:rPr>
              <a:t>=</a:t>
            </a:r>
            <a:r>
              <a:rPr lang="cs-CZ" sz="1800" dirty="0" err="1" smtClean="0">
                <a:hlinkClick r:id="rId3"/>
              </a:rPr>
              <a:t>cs</a:t>
            </a:r>
            <a:r>
              <a:rPr lang="cs-CZ" sz="1800" dirty="0" smtClean="0">
                <a:hlinkClick r:id="rId3"/>
              </a:rPr>
              <a:t>&amp;</a:t>
            </a:r>
            <a:r>
              <a:rPr lang="cs-CZ" sz="1800" dirty="0" err="1" smtClean="0">
                <a:hlinkClick r:id="rId3"/>
              </a:rPr>
              <a:t>source</a:t>
            </a:r>
            <a:r>
              <a:rPr lang="cs-CZ" sz="1800" dirty="0" smtClean="0">
                <a:hlinkClick r:id="rId3"/>
              </a:rPr>
              <a:t>=</a:t>
            </a:r>
            <a:r>
              <a:rPr lang="cs-CZ" sz="1800" dirty="0" err="1" smtClean="0">
                <a:hlinkClick r:id="rId3"/>
              </a:rPr>
              <a:t>imghp</a:t>
            </a:r>
            <a:r>
              <a:rPr lang="cs-CZ" sz="1800" dirty="0" smtClean="0">
                <a:hlinkClick r:id="rId3"/>
              </a:rPr>
              <a:t>&amp;</a:t>
            </a:r>
            <a:r>
              <a:rPr lang="cs-CZ" sz="1800" dirty="0" err="1" smtClean="0">
                <a:hlinkClick r:id="rId3"/>
              </a:rPr>
              <a:t>biw</a:t>
            </a:r>
            <a:r>
              <a:rPr lang="cs-CZ" sz="1800" dirty="0" smtClean="0">
                <a:hlinkClick r:id="rId3"/>
              </a:rPr>
              <a:t>=984&amp;</a:t>
            </a:r>
            <a:r>
              <a:rPr lang="cs-CZ" sz="1800" dirty="0" err="1" smtClean="0">
                <a:hlinkClick r:id="rId3"/>
              </a:rPr>
              <a:t>bih</a:t>
            </a:r>
            <a:r>
              <a:rPr lang="cs-CZ" sz="1800" dirty="0" smtClean="0">
                <a:hlinkClick r:id="rId3"/>
              </a:rPr>
              <a:t>=475&amp;q=</a:t>
            </a:r>
            <a:r>
              <a:rPr lang="cs-CZ" sz="1800" dirty="0" err="1" smtClean="0">
                <a:hlinkClick r:id="rId3"/>
              </a:rPr>
              <a:t>bi</a:t>
            </a:r>
            <a:r>
              <a:rPr lang="cs-CZ" sz="1800" dirty="0" smtClean="0">
                <a:hlinkClick r:id="rId3"/>
              </a:rPr>
              <a:t>%C5%99mov%C3%A1n%C3%AD&amp;</a:t>
            </a:r>
            <a:r>
              <a:rPr lang="cs-CZ" sz="1800" dirty="0" err="1" smtClean="0">
                <a:hlinkClick r:id="rId3"/>
              </a:rPr>
              <a:t>gbv</a:t>
            </a:r>
            <a:r>
              <a:rPr lang="cs-CZ" sz="1800" dirty="0" smtClean="0">
                <a:hlinkClick r:id="rId3"/>
              </a:rPr>
              <a:t>=2&amp;</a:t>
            </a:r>
            <a:r>
              <a:rPr lang="cs-CZ" sz="1800" dirty="0" err="1" smtClean="0">
                <a:hlinkClick r:id="rId3"/>
              </a:rPr>
              <a:t>aq</a:t>
            </a:r>
            <a:r>
              <a:rPr lang="cs-CZ" sz="1800" dirty="0" smtClean="0">
                <a:hlinkClick r:id="rId3"/>
              </a:rPr>
              <a:t>=f&amp;</a:t>
            </a:r>
            <a:r>
              <a:rPr lang="cs-CZ" sz="1800" dirty="0" err="1" smtClean="0">
                <a:hlinkClick r:id="rId3"/>
              </a:rPr>
              <a:t>aqi</a:t>
            </a:r>
            <a:r>
              <a:rPr lang="cs-CZ" sz="1800" dirty="0" smtClean="0">
                <a:hlinkClick r:id="rId3"/>
              </a:rPr>
              <a:t>=&amp;</a:t>
            </a:r>
            <a:r>
              <a:rPr lang="cs-CZ" sz="1800" dirty="0" err="1" smtClean="0">
                <a:hlinkClick r:id="rId3"/>
              </a:rPr>
              <a:t>aql</a:t>
            </a:r>
            <a:r>
              <a:rPr lang="cs-CZ" sz="1800" dirty="0" smtClean="0">
                <a:hlinkClick r:id="rId3"/>
              </a:rPr>
              <a:t>=&amp;</a:t>
            </a:r>
            <a:r>
              <a:rPr lang="cs-CZ" sz="1800" dirty="0" err="1" smtClean="0">
                <a:hlinkClick r:id="rId3"/>
              </a:rPr>
              <a:t>oq</a:t>
            </a:r>
            <a:r>
              <a:rPr lang="cs-CZ" sz="1800" dirty="0" smtClean="0">
                <a:hlinkClick r:id="rId3"/>
              </a:rPr>
              <a:t>=&amp;</a:t>
            </a:r>
            <a:r>
              <a:rPr lang="cs-CZ" sz="1800" dirty="0" err="1" smtClean="0">
                <a:hlinkClick r:id="rId3"/>
              </a:rPr>
              <a:t>gs</a:t>
            </a:r>
            <a:r>
              <a:rPr lang="cs-CZ" sz="1800" dirty="0" smtClean="0">
                <a:hlinkClick r:id="rId3"/>
              </a:rPr>
              <a:t>_</a:t>
            </a:r>
            <a:r>
              <a:rPr lang="cs-CZ" sz="1800" dirty="0" err="1" smtClean="0">
                <a:hlinkClick r:id="rId3"/>
              </a:rPr>
              <a:t>rfai</a:t>
            </a:r>
            <a:r>
              <a:rPr lang="cs-CZ" sz="1800" dirty="0" smtClean="0"/>
              <a:t>=</a:t>
            </a:r>
          </a:p>
          <a:p>
            <a:r>
              <a:rPr lang="cs-CZ" sz="1800" dirty="0" smtClean="0">
                <a:hlinkClick r:id="rId4"/>
              </a:rPr>
              <a:t>http://www.</a:t>
            </a:r>
            <a:r>
              <a:rPr lang="cs-CZ" sz="1800" dirty="0" err="1" smtClean="0">
                <a:hlinkClick r:id="rId4"/>
              </a:rPr>
              <a:t>google.cz</a:t>
            </a:r>
            <a:r>
              <a:rPr lang="cs-CZ" sz="1800" dirty="0" smtClean="0">
                <a:hlinkClick r:id="rId4"/>
              </a:rPr>
              <a:t>/</a:t>
            </a:r>
            <a:r>
              <a:rPr lang="cs-CZ" sz="1800" dirty="0" err="1" smtClean="0">
                <a:hlinkClick r:id="rId4"/>
              </a:rPr>
              <a:t>images</a:t>
            </a:r>
            <a:r>
              <a:rPr lang="cs-CZ" sz="1800" dirty="0" smtClean="0">
                <a:hlinkClick r:id="rId4"/>
              </a:rPr>
              <a:t>?</a:t>
            </a:r>
            <a:r>
              <a:rPr lang="cs-CZ" sz="1800" dirty="0" err="1" smtClean="0">
                <a:hlinkClick r:id="rId4"/>
              </a:rPr>
              <a:t>hl</a:t>
            </a:r>
            <a:r>
              <a:rPr lang="cs-CZ" sz="1800" dirty="0" smtClean="0">
                <a:hlinkClick r:id="rId4"/>
              </a:rPr>
              <a:t>=</a:t>
            </a:r>
            <a:r>
              <a:rPr lang="cs-CZ" sz="1800" dirty="0" err="1" smtClean="0">
                <a:hlinkClick r:id="rId4"/>
              </a:rPr>
              <a:t>cs</a:t>
            </a:r>
            <a:r>
              <a:rPr lang="cs-CZ" sz="1800" dirty="0" smtClean="0">
                <a:hlinkClick r:id="rId4"/>
              </a:rPr>
              <a:t>&amp;</a:t>
            </a:r>
            <a:r>
              <a:rPr lang="cs-CZ" sz="1800" dirty="0" err="1" smtClean="0">
                <a:hlinkClick r:id="rId4"/>
              </a:rPr>
              <a:t>biw</a:t>
            </a:r>
            <a:r>
              <a:rPr lang="cs-CZ" sz="1800" dirty="0" smtClean="0">
                <a:hlinkClick r:id="rId4"/>
              </a:rPr>
              <a:t>=984&amp;</a:t>
            </a:r>
            <a:r>
              <a:rPr lang="cs-CZ" sz="1800" dirty="0" err="1" smtClean="0">
                <a:hlinkClick r:id="rId4"/>
              </a:rPr>
              <a:t>bih</a:t>
            </a:r>
            <a:r>
              <a:rPr lang="cs-CZ" sz="1800" dirty="0" smtClean="0">
                <a:hlinkClick r:id="rId4"/>
              </a:rPr>
              <a:t>=475&amp;</a:t>
            </a:r>
            <a:r>
              <a:rPr lang="cs-CZ" sz="1800" dirty="0" err="1" smtClean="0">
                <a:hlinkClick r:id="rId4"/>
              </a:rPr>
              <a:t>gbv</a:t>
            </a:r>
            <a:r>
              <a:rPr lang="cs-CZ" sz="1800" dirty="0" smtClean="0">
                <a:hlinkClick r:id="rId4"/>
              </a:rPr>
              <a:t>=2&amp;</a:t>
            </a:r>
            <a:r>
              <a:rPr lang="cs-CZ" sz="1800" dirty="0" err="1" smtClean="0">
                <a:hlinkClick r:id="rId4"/>
              </a:rPr>
              <a:t>tbs</a:t>
            </a:r>
            <a:r>
              <a:rPr lang="cs-CZ" sz="1800" dirty="0" smtClean="0">
                <a:hlinkClick r:id="rId4"/>
              </a:rPr>
              <a:t>=</a:t>
            </a:r>
            <a:r>
              <a:rPr lang="cs-CZ" sz="1800" dirty="0" err="1" smtClean="0">
                <a:hlinkClick r:id="rId4"/>
              </a:rPr>
              <a:t>isch</a:t>
            </a:r>
            <a:r>
              <a:rPr lang="cs-CZ" sz="1800" dirty="0" smtClean="0">
                <a:hlinkClick r:id="rId4"/>
              </a:rPr>
              <a:t>%3A1&amp;</a:t>
            </a:r>
            <a:r>
              <a:rPr lang="cs-CZ" sz="1800" dirty="0" err="1" smtClean="0">
                <a:hlinkClick r:id="rId4"/>
              </a:rPr>
              <a:t>sa</a:t>
            </a:r>
            <a:r>
              <a:rPr lang="cs-CZ" sz="1800" dirty="0" smtClean="0">
                <a:hlinkClick r:id="rId4"/>
              </a:rPr>
              <a:t>=1&amp;q=p%C5%99ij%C3%</a:t>
            </a:r>
            <a:r>
              <a:rPr lang="cs-CZ" sz="1800" dirty="0" err="1" smtClean="0">
                <a:hlinkClick r:id="rId4"/>
              </a:rPr>
              <a:t>ADm</a:t>
            </a:r>
            <a:r>
              <a:rPr lang="cs-CZ" sz="1800" dirty="0" smtClean="0">
                <a:hlinkClick r:id="rId4"/>
              </a:rPr>
              <a:t>%C3%A1n%C3%AD+svat%C3%A9&amp;</a:t>
            </a:r>
            <a:r>
              <a:rPr lang="cs-CZ" sz="1800" dirty="0" err="1" smtClean="0">
                <a:hlinkClick r:id="rId4"/>
              </a:rPr>
              <a:t>aq</a:t>
            </a:r>
            <a:r>
              <a:rPr lang="cs-CZ" sz="1800" dirty="0" smtClean="0">
                <a:hlinkClick r:id="rId4"/>
              </a:rPr>
              <a:t>=f&amp;</a:t>
            </a:r>
            <a:r>
              <a:rPr lang="cs-CZ" sz="1800" dirty="0" err="1" smtClean="0">
                <a:hlinkClick r:id="rId4"/>
              </a:rPr>
              <a:t>aqi</a:t>
            </a:r>
            <a:r>
              <a:rPr lang="cs-CZ" sz="1800" dirty="0" smtClean="0">
                <a:hlinkClick r:id="rId4"/>
              </a:rPr>
              <a:t>=&amp;</a:t>
            </a:r>
            <a:r>
              <a:rPr lang="cs-CZ" sz="1800" dirty="0" err="1" smtClean="0">
                <a:hlinkClick r:id="rId4"/>
              </a:rPr>
              <a:t>aql</a:t>
            </a:r>
            <a:r>
              <a:rPr lang="cs-CZ" sz="1800" dirty="0" smtClean="0">
                <a:hlinkClick r:id="rId4"/>
              </a:rPr>
              <a:t>=&amp;</a:t>
            </a:r>
            <a:r>
              <a:rPr lang="cs-CZ" sz="1800" dirty="0" err="1" smtClean="0">
                <a:hlinkClick r:id="rId4"/>
              </a:rPr>
              <a:t>oq</a:t>
            </a:r>
            <a:r>
              <a:rPr lang="cs-CZ" sz="1800" dirty="0" smtClean="0">
                <a:hlinkClick r:id="rId4"/>
              </a:rPr>
              <a:t>=&amp;</a:t>
            </a:r>
            <a:r>
              <a:rPr lang="cs-CZ" sz="1800" dirty="0" err="1" smtClean="0">
                <a:hlinkClick r:id="rId4"/>
              </a:rPr>
              <a:t>gs</a:t>
            </a:r>
            <a:r>
              <a:rPr lang="cs-CZ" sz="1800" dirty="0" smtClean="0">
                <a:hlinkClick r:id="rId4"/>
              </a:rPr>
              <a:t>_</a:t>
            </a:r>
            <a:r>
              <a:rPr lang="cs-CZ" sz="1800" dirty="0" err="1" smtClean="0">
                <a:hlinkClick r:id="rId4"/>
              </a:rPr>
              <a:t>rfai</a:t>
            </a:r>
            <a:r>
              <a:rPr lang="cs-CZ" sz="1800" dirty="0" smtClean="0"/>
              <a:t>=</a:t>
            </a:r>
          </a:p>
          <a:p>
            <a:r>
              <a:rPr lang="cs-CZ" sz="1800" dirty="0" smtClean="0">
                <a:hlinkClick r:id="rId5"/>
              </a:rPr>
              <a:t>http://www.</a:t>
            </a:r>
            <a:r>
              <a:rPr lang="cs-CZ" sz="1800" dirty="0" err="1" smtClean="0">
                <a:hlinkClick r:id="rId5"/>
              </a:rPr>
              <a:t>google.cz</a:t>
            </a:r>
            <a:r>
              <a:rPr lang="cs-CZ" sz="1800" dirty="0" smtClean="0">
                <a:hlinkClick r:id="rId5"/>
              </a:rPr>
              <a:t>/</a:t>
            </a:r>
            <a:r>
              <a:rPr lang="cs-CZ" sz="1800" dirty="0" err="1" smtClean="0">
                <a:hlinkClick r:id="rId5"/>
              </a:rPr>
              <a:t>images</a:t>
            </a:r>
            <a:r>
              <a:rPr lang="cs-CZ" sz="1800" dirty="0" smtClean="0">
                <a:hlinkClick r:id="rId5"/>
              </a:rPr>
              <a:t>?</a:t>
            </a:r>
            <a:r>
              <a:rPr lang="cs-CZ" sz="1800" dirty="0" err="1" smtClean="0">
                <a:hlinkClick r:id="rId5"/>
              </a:rPr>
              <a:t>hl</a:t>
            </a:r>
            <a:r>
              <a:rPr lang="cs-CZ" sz="1800" dirty="0" smtClean="0">
                <a:hlinkClick r:id="rId5"/>
              </a:rPr>
              <a:t>=</a:t>
            </a:r>
            <a:r>
              <a:rPr lang="cs-CZ" sz="1800" dirty="0" err="1" smtClean="0">
                <a:hlinkClick r:id="rId5"/>
              </a:rPr>
              <a:t>cs</a:t>
            </a:r>
            <a:r>
              <a:rPr lang="cs-CZ" sz="1800" dirty="0" smtClean="0">
                <a:hlinkClick r:id="rId5"/>
              </a:rPr>
              <a:t>&amp;</a:t>
            </a:r>
            <a:r>
              <a:rPr lang="cs-CZ" sz="1800" dirty="0" err="1" smtClean="0">
                <a:hlinkClick r:id="rId5"/>
              </a:rPr>
              <a:t>biw</a:t>
            </a:r>
            <a:r>
              <a:rPr lang="cs-CZ" sz="1800" dirty="0" smtClean="0">
                <a:hlinkClick r:id="rId5"/>
              </a:rPr>
              <a:t>=984&amp;</a:t>
            </a:r>
            <a:r>
              <a:rPr lang="cs-CZ" sz="1800" dirty="0" err="1" smtClean="0">
                <a:hlinkClick r:id="rId5"/>
              </a:rPr>
              <a:t>bih</a:t>
            </a:r>
            <a:r>
              <a:rPr lang="cs-CZ" sz="1800" dirty="0" smtClean="0">
                <a:hlinkClick r:id="rId5"/>
              </a:rPr>
              <a:t>=475&amp;</a:t>
            </a:r>
            <a:r>
              <a:rPr lang="cs-CZ" sz="1800" dirty="0" err="1" smtClean="0">
                <a:hlinkClick r:id="rId5"/>
              </a:rPr>
              <a:t>gbv</a:t>
            </a:r>
            <a:r>
              <a:rPr lang="cs-CZ" sz="1800" dirty="0" smtClean="0">
                <a:hlinkClick r:id="rId5"/>
              </a:rPr>
              <a:t>=2&amp;</a:t>
            </a:r>
            <a:r>
              <a:rPr lang="cs-CZ" sz="1800" dirty="0" err="1" smtClean="0">
                <a:hlinkClick r:id="rId5"/>
              </a:rPr>
              <a:t>tbs</a:t>
            </a:r>
            <a:r>
              <a:rPr lang="cs-CZ" sz="1800" dirty="0" smtClean="0">
                <a:hlinkClick r:id="rId5"/>
              </a:rPr>
              <a:t>=</a:t>
            </a:r>
            <a:r>
              <a:rPr lang="cs-CZ" sz="1800" dirty="0" err="1" smtClean="0">
                <a:hlinkClick r:id="rId5"/>
              </a:rPr>
              <a:t>isch</a:t>
            </a:r>
            <a:r>
              <a:rPr lang="cs-CZ" sz="1800" dirty="0" smtClean="0">
                <a:hlinkClick r:id="rId5"/>
              </a:rPr>
              <a:t>%3A1&amp;</a:t>
            </a:r>
            <a:r>
              <a:rPr lang="cs-CZ" sz="1800" dirty="0" err="1" smtClean="0">
                <a:hlinkClick r:id="rId5"/>
              </a:rPr>
              <a:t>sa</a:t>
            </a:r>
            <a:r>
              <a:rPr lang="cs-CZ" sz="1800" dirty="0" smtClean="0">
                <a:hlinkClick r:id="rId5"/>
              </a:rPr>
              <a:t>=1&amp;q=</a:t>
            </a:r>
            <a:r>
              <a:rPr lang="cs-CZ" sz="1800" dirty="0" err="1" smtClean="0">
                <a:hlinkClick r:id="rId5"/>
              </a:rPr>
              <a:t>zpov</a:t>
            </a:r>
            <a:r>
              <a:rPr lang="cs-CZ" sz="1800" dirty="0" smtClean="0">
                <a:hlinkClick r:id="rId5"/>
              </a:rPr>
              <a:t>%C4%9B%C4%8F&amp;</a:t>
            </a:r>
            <a:r>
              <a:rPr lang="cs-CZ" sz="1800" dirty="0" err="1" smtClean="0">
                <a:hlinkClick r:id="rId5"/>
              </a:rPr>
              <a:t>aq</a:t>
            </a:r>
            <a:r>
              <a:rPr lang="cs-CZ" sz="1800" dirty="0" smtClean="0">
                <a:hlinkClick r:id="rId5"/>
              </a:rPr>
              <a:t>=f&amp;</a:t>
            </a:r>
            <a:r>
              <a:rPr lang="cs-CZ" sz="1800" dirty="0" err="1" smtClean="0">
                <a:hlinkClick r:id="rId5"/>
              </a:rPr>
              <a:t>aqi</a:t>
            </a:r>
            <a:r>
              <a:rPr lang="cs-CZ" sz="1800" dirty="0" smtClean="0">
                <a:hlinkClick r:id="rId5"/>
              </a:rPr>
              <a:t>=g1&amp;</a:t>
            </a:r>
            <a:r>
              <a:rPr lang="cs-CZ" sz="1800" dirty="0" err="1" smtClean="0">
                <a:hlinkClick r:id="rId5"/>
              </a:rPr>
              <a:t>aql</a:t>
            </a:r>
            <a:r>
              <a:rPr lang="cs-CZ" sz="1800" dirty="0" smtClean="0">
                <a:hlinkClick r:id="rId5"/>
              </a:rPr>
              <a:t>=&amp;</a:t>
            </a:r>
            <a:r>
              <a:rPr lang="cs-CZ" sz="1800" dirty="0" err="1" smtClean="0">
                <a:hlinkClick r:id="rId5"/>
              </a:rPr>
              <a:t>oq</a:t>
            </a:r>
            <a:r>
              <a:rPr lang="cs-CZ" sz="1800" dirty="0" smtClean="0">
                <a:hlinkClick r:id="rId5"/>
              </a:rPr>
              <a:t>=&amp;</a:t>
            </a:r>
            <a:r>
              <a:rPr lang="cs-CZ" sz="1800" dirty="0" err="1" smtClean="0">
                <a:hlinkClick r:id="rId5"/>
              </a:rPr>
              <a:t>gs</a:t>
            </a:r>
            <a:r>
              <a:rPr lang="cs-CZ" sz="1800" dirty="0" smtClean="0">
                <a:hlinkClick r:id="rId5"/>
              </a:rPr>
              <a:t>_</a:t>
            </a:r>
            <a:r>
              <a:rPr lang="cs-CZ" sz="1800" dirty="0" err="1" smtClean="0">
                <a:hlinkClick r:id="rId5"/>
              </a:rPr>
              <a:t>rfai</a:t>
            </a:r>
            <a:r>
              <a:rPr lang="cs-CZ" sz="1800" dirty="0" smtClean="0"/>
              <a:t>=</a:t>
            </a:r>
          </a:p>
          <a:p>
            <a:r>
              <a:rPr lang="cs-CZ" sz="1800" dirty="0" smtClean="0">
                <a:hlinkClick r:id="rId6"/>
              </a:rPr>
              <a:t>http://www.</a:t>
            </a:r>
            <a:r>
              <a:rPr lang="cs-CZ" sz="1800" dirty="0" err="1" smtClean="0">
                <a:hlinkClick r:id="rId6"/>
              </a:rPr>
              <a:t>google.cz</a:t>
            </a:r>
            <a:r>
              <a:rPr lang="cs-CZ" sz="1800" dirty="0" smtClean="0">
                <a:hlinkClick r:id="rId6"/>
              </a:rPr>
              <a:t>/</a:t>
            </a:r>
            <a:r>
              <a:rPr lang="cs-CZ" sz="1800" dirty="0" err="1" smtClean="0">
                <a:hlinkClick r:id="rId6"/>
              </a:rPr>
              <a:t>images</a:t>
            </a:r>
            <a:r>
              <a:rPr lang="cs-CZ" sz="1800" dirty="0" smtClean="0">
                <a:hlinkClick r:id="rId6"/>
              </a:rPr>
              <a:t>?</a:t>
            </a:r>
            <a:r>
              <a:rPr lang="cs-CZ" sz="1800" dirty="0" err="1" smtClean="0">
                <a:hlinkClick r:id="rId6"/>
              </a:rPr>
              <a:t>hl</a:t>
            </a:r>
            <a:r>
              <a:rPr lang="cs-CZ" sz="1800" dirty="0" smtClean="0">
                <a:hlinkClick r:id="rId6"/>
              </a:rPr>
              <a:t>=</a:t>
            </a:r>
            <a:r>
              <a:rPr lang="cs-CZ" sz="1800" dirty="0" err="1" smtClean="0">
                <a:hlinkClick r:id="rId6"/>
              </a:rPr>
              <a:t>cs</a:t>
            </a:r>
            <a:r>
              <a:rPr lang="cs-CZ" sz="1800" dirty="0" smtClean="0">
                <a:hlinkClick r:id="rId6"/>
              </a:rPr>
              <a:t>&amp;</a:t>
            </a:r>
            <a:r>
              <a:rPr lang="cs-CZ" sz="1800" dirty="0" err="1" smtClean="0">
                <a:hlinkClick r:id="rId6"/>
              </a:rPr>
              <a:t>biw</a:t>
            </a:r>
            <a:r>
              <a:rPr lang="cs-CZ" sz="1800" dirty="0" smtClean="0">
                <a:hlinkClick r:id="rId6"/>
              </a:rPr>
              <a:t>=984&amp;</a:t>
            </a:r>
            <a:r>
              <a:rPr lang="cs-CZ" sz="1800" dirty="0" err="1" smtClean="0">
                <a:hlinkClick r:id="rId6"/>
              </a:rPr>
              <a:t>bih</a:t>
            </a:r>
            <a:r>
              <a:rPr lang="cs-CZ" sz="1800" dirty="0" smtClean="0">
                <a:hlinkClick r:id="rId6"/>
              </a:rPr>
              <a:t>=475&amp;</a:t>
            </a:r>
            <a:r>
              <a:rPr lang="cs-CZ" sz="1800" dirty="0" err="1" smtClean="0">
                <a:hlinkClick r:id="rId6"/>
              </a:rPr>
              <a:t>gbv</a:t>
            </a:r>
            <a:r>
              <a:rPr lang="cs-CZ" sz="1800" dirty="0" smtClean="0">
                <a:hlinkClick r:id="rId6"/>
              </a:rPr>
              <a:t>=2&amp;</a:t>
            </a:r>
            <a:r>
              <a:rPr lang="cs-CZ" sz="1800" dirty="0" err="1" smtClean="0">
                <a:hlinkClick r:id="rId6"/>
              </a:rPr>
              <a:t>tbs</a:t>
            </a:r>
            <a:r>
              <a:rPr lang="cs-CZ" sz="1800" dirty="0" smtClean="0">
                <a:hlinkClick r:id="rId6"/>
              </a:rPr>
              <a:t>=</a:t>
            </a:r>
            <a:r>
              <a:rPr lang="cs-CZ" sz="1800" dirty="0" err="1" smtClean="0">
                <a:hlinkClick r:id="rId6"/>
              </a:rPr>
              <a:t>isch</a:t>
            </a:r>
            <a:r>
              <a:rPr lang="cs-CZ" sz="1800" dirty="0" smtClean="0">
                <a:hlinkClick r:id="rId6"/>
              </a:rPr>
              <a:t>%3A1&amp;</a:t>
            </a:r>
            <a:r>
              <a:rPr lang="cs-CZ" sz="1800" dirty="0" err="1" smtClean="0">
                <a:hlinkClick r:id="rId6"/>
              </a:rPr>
              <a:t>sa</a:t>
            </a:r>
            <a:r>
              <a:rPr lang="cs-CZ" sz="1800" dirty="0" smtClean="0">
                <a:hlinkClick r:id="rId6"/>
              </a:rPr>
              <a:t>=1&amp;q=</a:t>
            </a:r>
            <a:r>
              <a:rPr lang="cs-CZ" sz="1800" dirty="0" err="1" smtClean="0">
                <a:hlinkClick r:id="rId6"/>
              </a:rPr>
              <a:t>posledn</a:t>
            </a:r>
            <a:r>
              <a:rPr lang="cs-CZ" sz="1800" dirty="0" smtClean="0">
                <a:hlinkClick r:id="rId6"/>
              </a:rPr>
              <a:t>%C3%AD+</a:t>
            </a:r>
            <a:r>
              <a:rPr lang="cs-CZ" sz="1800" dirty="0" err="1" smtClean="0">
                <a:hlinkClick r:id="rId6"/>
              </a:rPr>
              <a:t>pomaz</a:t>
            </a:r>
            <a:r>
              <a:rPr lang="cs-CZ" sz="1800" dirty="0" smtClean="0">
                <a:hlinkClick r:id="rId6"/>
              </a:rPr>
              <a:t>%C3%A1n%C3%AD&amp;</a:t>
            </a:r>
            <a:r>
              <a:rPr lang="cs-CZ" sz="1800" dirty="0" err="1" smtClean="0">
                <a:hlinkClick r:id="rId6"/>
              </a:rPr>
              <a:t>aq</a:t>
            </a:r>
            <a:r>
              <a:rPr lang="cs-CZ" sz="1800" dirty="0" smtClean="0">
                <a:hlinkClick r:id="rId6"/>
              </a:rPr>
              <a:t>=f&amp;</a:t>
            </a:r>
            <a:r>
              <a:rPr lang="cs-CZ" sz="1800" dirty="0" err="1" smtClean="0">
                <a:hlinkClick r:id="rId6"/>
              </a:rPr>
              <a:t>aqi</a:t>
            </a:r>
            <a:r>
              <a:rPr lang="cs-CZ" sz="1800" dirty="0" smtClean="0">
                <a:hlinkClick r:id="rId6"/>
              </a:rPr>
              <a:t>=&amp;</a:t>
            </a:r>
            <a:r>
              <a:rPr lang="cs-CZ" sz="1800" dirty="0" err="1" smtClean="0">
                <a:hlinkClick r:id="rId6"/>
              </a:rPr>
              <a:t>aql</a:t>
            </a:r>
            <a:r>
              <a:rPr lang="cs-CZ" sz="1800" dirty="0" smtClean="0">
                <a:hlinkClick r:id="rId6"/>
              </a:rPr>
              <a:t>=&amp;</a:t>
            </a:r>
            <a:r>
              <a:rPr lang="cs-CZ" sz="1800" dirty="0" err="1" smtClean="0">
                <a:hlinkClick r:id="rId6"/>
              </a:rPr>
              <a:t>oq</a:t>
            </a:r>
            <a:r>
              <a:rPr lang="cs-CZ" sz="1800" dirty="0" smtClean="0">
                <a:hlinkClick r:id="rId6"/>
              </a:rPr>
              <a:t>=&amp;</a:t>
            </a:r>
            <a:r>
              <a:rPr lang="cs-CZ" sz="1800" dirty="0" err="1" smtClean="0">
                <a:hlinkClick r:id="rId6"/>
              </a:rPr>
              <a:t>gs</a:t>
            </a:r>
            <a:r>
              <a:rPr lang="cs-CZ" sz="1800" dirty="0" smtClean="0">
                <a:hlinkClick r:id="rId6"/>
              </a:rPr>
              <a:t>_</a:t>
            </a:r>
            <a:r>
              <a:rPr lang="cs-CZ" sz="1800" dirty="0" err="1" smtClean="0">
                <a:hlinkClick r:id="rId6"/>
              </a:rPr>
              <a:t>rfai</a:t>
            </a:r>
            <a:r>
              <a:rPr lang="cs-CZ" sz="1800" dirty="0" smtClean="0"/>
              <a:t>=</a:t>
            </a:r>
          </a:p>
          <a:p>
            <a:r>
              <a:rPr lang="cs-CZ" sz="1800" dirty="0" smtClean="0">
                <a:hlinkClick r:id="rId7"/>
              </a:rPr>
              <a:t>http://www.</a:t>
            </a:r>
            <a:r>
              <a:rPr lang="cs-CZ" sz="1800" dirty="0" err="1" smtClean="0">
                <a:hlinkClick r:id="rId7"/>
              </a:rPr>
              <a:t>google.cz</a:t>
            </a:r>
            <a:r>
              <a:rPr lang="cs-CZ" sz="1800" dirty="0" smtClean="0">
                <a:hlinkClick r:id="rId7"/>
              </a:rPr>
              <a:t>/</a:t>
            </a:r>
            <a:r>
              <a:rPr lang="cs-CZ" sz="1800" dirty="0" err="1" smtClean="0">
                <a:hlinkClick r:id="rId7"/>
              </a:rPr>
              <a:t>imgres</a:t>
            </a:r>
            <a:r>
              <a:rPr lang="cs-CZ" sz="1800" dirty="0" smtClean="0">
                <a:hlinkClick r:id="rId7"/>
              </a:rPr>
              <a:t>?</a:t>
            </a:r>
            <a:r>
              <a:rPr lang="cs-CZ" sz="1800" dirty="0" err="1" smtClean="0">
                <a:hlinkClick r:id="rId7"/>
              </a:rPr>
              <a:t>imgurl</a:t>
            </a:r>
            <a:r>
              <a:rPr lang="cs-CZ" sz="1800" dirty="0" smtClean="0">
                <a:hlinkClick r:id="rId7"/>
              </a:rPr>
              <a:t>=http://www.</a:t>
            </a:r>
            <a:r>
              <a:rPr lang="cs-CZ" sz="1800" dirty="0" err="1" smtClean="0">
                <a:hlinkClick r:id="rId7"/>
              </a:rPr>
              <a:t>spolekjanov.me.cz</a:t>
            </a:r>
            <a:r>
              <a:rPr lang="cs-CZ" sz="1800" dirty="0" smtClean="0">
                <a:hlinkClick r:id="rId7"/>
              </a:rPr>
              <a:t>/</a:t>
            </a:r>
            <a:r>
              <a:rPr lang="cs-CZ" sz="1800" dirty="0" err="1" smtClean="0">
                <a:hlinkClick r:id="rId7"/>
              </a:rPr>
              <a:t>images</a:t>
            </a:r>
            <a:r>
              <a:rPr lang="cs-CZ" sz="1800" dirty="0" smtClean="0">
                <a:hlinkClick r:id="rId7"/>
              </a:rPr>
              <a:t>/kostel_svatba.</a:t>
            </a:r>
            <a:r>
              <a:rPr lang="cs-CZ" sz="1800" dirty="0" err="1" smtClean="0">
                <a:hlinkClick r:id="rId7"/>
              </a:rPr>
              <a:t>jpg</a:t>
            </a:r>
            <a:r>
              <a:rPr lang="cs-CZ" sz="1800" dirty="0" smtClean="0">
                <a:hlinkClick r:id="rId7"/>
              </a:rPr>
              <a:t>&amp;</a:t>
            </a:r>
            <a:r>
              <a:rPr lang="cs-CZ" sz="1800" dirty="0" err="1" smtClean="0">
                <a:hlinkClick r:id="rId7"/>
              </a:rPr>
              <a:t>imgrefurl</a:t>
            </a:r>
            <a:r>
              <a:rPr lang="cs-CZ" sz="1800" dirty="0" smtClean="0">
                <a:hlinkClick r:id="rId7"/>
              </a:rPr>
              <a:t>=http://www.</a:t>
            </a:r>
            <a:r>
              <a:rPr lang="cs-CZ" sz="1800" dirty="0" err="1" smtClean="0">
                <a:hlinkClick r:id="rId7"/>
              </a:rPr>
              <a:t>spolekjanov.me.cz</a:t>
            </a:r>
            <a:r>
              <a:rPr lang="cs-CZ" sz="1800" dirty="0" smtClean="0">
                <a:hlinkClick r:id="rId7"/>
              </a:rPr>
              <a:t>/kostel_</a:t>
            </a:r>
            <a:r>
              <a:rPr lang="cs-CZ" sz="1800" dirty="0" err="1" smtClean="0">
                <a:hlinkClick r:id="rId7"/>
              </a:rPr>
              <a:t>obrady.html</a:t>
            </a:r>
            <a:r>
              <a:rPr lang="cs-CZ" sz="1800" dirty="0" smtClean="0">
                <a:hlinkClick r:id="rId7"/>
              </a:rPr>
              <a:t>&amp;</a:t>
            </a:r>
            <a:r>
              <a:rPr lang="cs-CZ" sz="1800" dirty="0" err="1" smtClean="0">
                <a:hlinkClick r:id="rId7"/>
              </a:rPr>
              <a:t>usg</a:t>
            </a:r>
            <a:endParaRPr lang="cs-CZ" sz="1800" dirty="0" smtClean="0"/>
          </a:p>
          <a:p>
            <a:r>
              <a:rPr lang="cs-CZ" sz="1800" dirty="0" smtClean="0">
                <a:hlinkClick r:id="rId8"/>
              </a:rPr>
              <a:t>http://www.</a:t>
            </a:r>
            <a:r>
              <a:rPr lang="cs-CZ" sz="1800" dirty="0" err="1" smtClean="0">
                <a:hlinkClick r:id="rId8"/>
              </a:rPr>
              <a:t>google.cz</a:t>
            </a:r>
            <a:r>
              <a:rPr lang="cs-CZ" sz="1800" dirty="0" smtClean="0">
                <a:hlinkClick r:id="rId8"/>
              </a:rPr>
              <a:t>/</a:t>
            </a:r>
            <a:r>
              <a:rPr lang="cs-CZ" sz="1800" dirty="0" err="1" smtClean="0">
                <a:hlinkClick r:id="rId8"/>
              </a:rPr>
              <a:t>images</a:t>
            </a:r>
            <a:r>
              <a:rPr lang="cs-CZ" sz="1800" dirty="0" smtClean="0">
                <a:hlinkClick r:id="rId8"/>
              </a:rPr>
              <a:t>?</a:t>
            </a:r>
            <a:r>
              <a:rPr lang="cs-CZ" sz="1800" dirty="0" err="1" smtClean="0">
                <a:hlinkClick r:id="rId8"/>
              </a:rPr>
              <a:t>hl</a:t>
            </a:r>
            <a:r>
              <a:rPr lang="cs-CZ" sz="1800" dirty="0" smtClean="0">
                <a:hlinkClick r:id="rId8"/>
              </a:rPr>
              <a:t>=</a:t>
            </a:r>
            <a:r>
              <a:rPr lang="cs-CZ" sz="1800" dirty="0" err="1" smtClean="0">
                <a:hlinkClick r:id="rId8"/>
              </a:rPr>
              <a:t>cs</a:t>
            </a:r>
            <a:r>
              <a:rPr lang="cs-CZ" sz="1800" dirty="0" smtClean="0">
                <a:hlinkClick r:id="rId8"/>
              </a:rPr>
              <a:t>&amp;</a:t>
            </a:r>
            <a:r>
              <a:rPr lang="cs-CZ" sz="1800" dirty="0" err="1" smtClean="0">
                <a:hlinkClick r:id="rId8"/>
              </a:rPr>
              <a:t>biw</a:t>
            </a:r>
            <a:r>
              <a:rPr lang="cs-CZ" sz="1800" dirty="0" smtClean="0">
                <a:hlinkClick r:id="rId8"/>
              </a:rPr>
              <a:t>=984&amp;</a:t>
            </a:r>
            <a:r>
              <a:rPr lang="cs-CZ" sz="1800" dirty="0" err="1" smtClean="0">
                <a:hlinkClick r:id="rId8"/>
              </a:rPr>
              <a:t>bih</a:t>
            </a:r>
            <a:r>
              <a:rPr lang="cs-CZ" sz="1800" dirty="0" smtClean="0">
                <a:hlinkClick r:id="rId8"/>
              </a:rPr>
              <a:t>=475&amp;</a:t>
            </a:r>
            <a:r>
              <a:rPr lang="cs-CZ" sz="1800" dirty="0" err="1" smtClean="0">
                <a:hlinkClick r:id="rId8"/>
              </a:rPr>
              <a:t>gbv</a:t>
            </a:r>
            <a:r>
              <a:rPr lang="cs-CZ" sz="1800" dirty="0" smtClean="0">
                <a:hlinkClick r:id="rId8"/>
              </a:rPr>
              <a:t>=2&amp;</a:t>
            </a:r>
            <a:r>
              <a:rPr lang="cs-CZ" sz="1800" dirty="0" err="1" smtClean="0">
                <a:hlinkClick r:id="rId8"/>
              </a:rPr>
              <a:t>tbs</a:t>
            </a:r>
            <a:r>
              <a:rPr lang="cs-CZ" sz="1800" dirty="0" smtClean="0">
                <a:hlinkClick r:id="rId8"/>
              </a:rPr>
              <a:t>=</a:t>
            </a:r>
            <a:r>
              <a:rPr lang="cs-CZ" sz="1800" dirty="0" err="1" smtClean="0">
                <a:hlinkClick r:id="rId8"/>
              </a:rPr>
              <a:t>isch</a:t>
            </a:r>
            <a:r>
              <a:rPr lang="cs-CZ" sz="1800" dirty="0" smtClean="0">
                <a:hlinkClick r:id="rId8"/>
              </a:rPr>
              <a:t>%3A1&amp;</a:t>
            </a:r>
            <a:r>
              <a:rPr lang="cs-CZ" sz="1800" dirty="0" err="1" smtClean="0">
                <a:hlinkClick r:id="rId8"/>
              </a:rPr>
              <a:t>sa</a:t>
            </a:r>
            <a:r>
              <a:rPr lang="cs-CZ" sz="1800" dirty="0" smtClean="0">
                <a:hlinkClick r:id="rId8"/>
              </a:rPr>
              <a:t>=1&amp;q=</a:t>
            </a:r>
            <a:r>
              <a:rPr lang="cs-CZ" sz="1800" dirty="0" err="1" smtClean="0">
                <a:hlinkClick r:id="rId8"/>
              </a:rPr>
              <a:t>sv</a:t>
            </a:r>
            <a:r>
              <a:rPr lang="cs-CZ" sz="1800" dirty="0" smtClean="0">
                <a:hlinkClick r:id="rId8"/>
              </a:rPr>
              <a:t>%C4%9Bcen%C3%AD+</a:t>
            </a:r>
            <a:r>
              <a:rPr lang="cs-CZ" sz="1800" dirty="0" err="1" smtClean="0">
                <a:hlinkClick r:id="rId8"/>
              </a:rPr>
              <a:t>kn</a:t>
            </a:r>
            <a:r>
              <a:rPr lang="cs-CZ" sz="1800" dirty="0" smtClean="0">
                <a:hlinkClick r:id="rId8"/>
              </a:rPr>
              <a:t>%C4%9B%C5%BE%C3%AD&amp;</a:t>
            </a:r>
            <a:r>
              <a:rPr lang="cs-CZ" sz="1800" dirty="0" err="1" smtClean="0">
                <a:hlinkClick r:id="rId8"/>
              </a:rPr>
              <a:t>aq</a:t>
            </a:r>
            <a:r>
              <a:rPr lang="cs-CZ" sz="1800" dirty="0" smtClean="0">
                <a:hlinkClick r:id="rId8"/>
              </a:rPr>
              <a:t>=f&amp;</a:t>
            </a:r>
            <a:r>
              <a:rPr lang="cs-CZ" sz="1800" dirty="0" err="1" smtClean="0">
                <a:hlinkClick r:id="rId8"/>
              </a:rPr>
              <a:t>aqi</a:t>
            </a:r>
            <a:r>
              <a:rPr lang="cs-CZ" sz="1800" dirty="0" smtClean="0">
                <a:hlinkClick r:id="rId8"/>
              </a:rPr>
              <a:t>=&amp;</a:t>
            </a:r>
            <a:r>
              <a:rPr lang="cs-CZ" sz="1800" dirty="0" err="1" smtClean="0">
                <a:hlinkClick r:id="rId8"/>
              </a:rPr>
              <a:t>aql</a:t>
            </a:r>
            <a:r>
              <a:rPr lang="cs-CZ" sz="1800" dirty="0" smtClean="0">
                <a:hlinkClick r:id="rId8"/>
              </a:rPr>
              <a:t>=&amp;</a:t>
            </a:r>
            <a:r>
              <a:rPr lang="cs-CZ" sz="1800" dirty="0" err="1" smtClean="0">
                <a:hlinkClick r:id="rId8"/>
              </a:rPr>
              <a:t>oq</a:t>
            </a:r>
            <a:r>
              <a:rPr lang="cs-CZ" sz="1800" dirty="0" smtClean="0">
                <a:hlinkClick r:id="rId8"/>
              </a:rPr>
              <a:t>=&amp;</a:t>
            </a:r>
            <a:r>
              <a:rPr lang="cs-CZ" sz="1800" dirty="0" err="1" smtClean="0">
                <a:hlinkClick r:id="rId8"/>
              </a:rPr>
              <a:t>gs</a:t>
            </a:r>
            <a:r>
              <a:rPr lang="cs-CZ" sz="1800" dirty="0" smtClean="0">
                <a:hlinkClick r:id="rId8"/>
              </a:rPr>
              <a:t>_</a:t>
            </a:r>
            <a:r>
              <a:rPr lang="cs-CZ" sz="1800" dirty="0" err="1" smtClean="0">
                <a:hlinkClick r:id="rId8"/>
              </a:rPr>
              <a:t>rfai</a:t>
            </a:r>
            <a:r>
              <a:rPr lang="cs-CZ" sz="1800" dirty="0" smtClean="0"/>
              <a:t>=</a:t>
            </a:r>
          </a:p>
          <a:p>
            <a:r>
              <a:rPr lang="cs-CZ" sz="1800" dirty="0" smtClean="0">
                <a:hlinkClick r:id="rId9"/>
              </a:rPr>
              <a:t>http://www.</a:t>
            </a:r>
            <a:r>
              <a:rPr lang="cs-CZ" sz="1800" dirty="0" err="1" smtClean="0">
                <a:hlinkClick r:id="rId9"/>
              </a:rPr>
              <a:t>google.cz</a:t>
            </a:r>
            <a:r>
              <a:rPr lang="cs-CZ" sz="1800" dirty="0" smtClean="0">
                <a:hlinkClick r:id="rId9"/>
              </a:rPr>
              <a:t>/</a:t>
            </a:r>
            <a:r>
              <a:rPr lang="cs-CZ" sz="1800" dirty="0" err="1" smtClean="0">
                <a:hlinkClick r:id="rId9"/>
              </a:rPr>
              <a:t>images</a:t>
            </a:r>
            <a:r>
              <a:rPr lang="cs-CZ" sz="1800" dirty="0" smtClean="0">
                <a:hlinkClick r:id="rId9"/>
              </a:rPr>
              <a:t>?</a:t>
            </a:r>
            <a:r>
              <a:rPr lang="cs-CZ" sz="1800" dirty="0" err="1" smtClean="0">
                <a:hlinkClick r:id="rId9"/>
              </a:rPr>
              <a:t>hl</a:t>
            </a:r>
            <a:r>
              <a:rPr lang="cs-CZ" sz="1800" dirty="0" smtClean="0">
                <a:hlinkClick r:id="rId9"/>
              </a:rPr>
              <a:t>=</a:t>
            </a:r>
            <a:r>
              <a:rPr lang="cs-CZ" sz="1800" dirty="0" err="1" smtClean="0">
                <a:hlinkClick r:id="rId9"/>
              </a:rPr>
              <a:t>cs</a:t>
            </a:r>
            <a:r>
              <a:rPr lang="cs-CZ" sz="1800" dirty="0" smtClean="0">
                <a:hlinkClick r:id="rId9"/>
              </a:rPr>
              <a:t>&amp;</a:t>
            </a:r>
            <a:r>
              <a:rPr lang="cs-CZ" sz="1800" dirty="0" err="1" smtClean="0">
                <a:hlinkClick r:id="rId9"/>
              </a:rPr>
              <a:t>biw</a:t>
            </a:r>
            <a:r>
              <a:rPr lang="cs-CZ" sz="1800" dirty="0" smtClean="0">
                <a:hlinkClick r:id="rId9"/>
              </a:rPr>
              <a:t>=984&amp;</a:t>
            </a:r>
            <a:r>
              <a:rPr lang="cs-CZ" sz="1800" dirty="0" err="1" smtClean="0">
                <a:hlinkClick r:id="rId9"/>
              </a:rPr>
              <a:t>bih</a:t>
            </a:r>
            <a:r>
              <a:rPr lang="cs-CZ" sz="1800" dirty="0" smtClean="0">
                <a:hlinkClick r:id="rId9"/>
              </a:rPr>
              <a:t>=475&amp;</a:t>
            </a:r>
            <a:r>
              <a:rPr lang="cs-CZ" sz="1800" dirty="0" err="1" smtClean="0">
                <a:hlinkClick r:id="rId9"/>
              </a:rPr>
              <a:t>gbv</a:t>
            </a:r>
            <a:r>
              <a:rPr lang="cs-CZ" sz="1800" dirty="0" smtClean="0">
                <a:hlinkClick r:id="rId9"/>
              </a:rPr>
              <a:t>=2&amp;</a:t>
            </a:r>
            <a:r>
              <a:rPr lang="cs-CZ" sz="1800" dirty="0" err="1" smtClean="0">
                <a:hlinkClick r:id="rId9"/>
              </a:rPr>
              <a:t>tbs</a:t>
            </a:r>
            <a:r>
              <a:rPr lang="cs-CZ" sz="1800" dirty="0" smtClean="0">
                <a:hlinkClick r:id="rId9"/>
              </a:rPr>
              <a:t>=</a:t>
            </a:r>
            <a:r>
              <a:rPr lang="cs-CZ" sz="1800" dirty="0" err="1" smtClean="0">
                <a:hlinkClick r:id="rId9"/>
              </a:rPr>
              <a:t>isch</a:t>
            </a:r>
            <a:r>
              <a:rPr lang="cs-CZ" sz="1800" dirty="0" smtClean="0">
                <a:hlinkClick r:id="rId9"/>
              </a:rPr>
              <a:t>%3A1&amp;</a:t>
            </a:r>
            <a:r>
              <a:rPr lang="cs-CZ" sz="1800" dirty="0" err="1" smtClean="0">
                <a:hlinkClick r:id="rId9"/>
              </a:rPr>
              <a:t>sa</a:t>
            </a:r>
            <a:r>
              <a:rPr lang="cs-CZ" sz="1800" dirty="0" smtClean="0">
                <a:hlinkClick r:id="rId9"/>
              </a:rPr>
              <a:t>=1&amp;q=</a:t>
            </a:r>
            <a:r>
              <a:rPr lang="cs-CZ" sz="1800" dirty="0" err="1" smtClean="0">
                <a:hlinkClick r:id="rId9"/>
              </a:rPr>
              <a:t>pravoslavn</a:t>
            </a:r>
            <a:r>
              <a:rPr lang="cs-CZ" sz="1800" dirty="0" smtClean="0">
                <a:hlinkClick r:id="rId9"/>
              </a:rPr>
              <a:t>%C3%A1+c%C3%</a:t>
            </a:r>
            <a:r>
              <a:rPr lang="cs-CZ" sz="1800" dirty="0" err="1" smtClean="0">
                <a:hlinkClick r:id="rId9"/>
              </a:rPr>
              <a:t>ADrkev</a:t>
            </a:r>
            <a:r>
              <a:rPr lang="cs-CZ" sz="1800" dirty="0" smtClean="0">
                <a:hlinkClick r:id="rId9"/>
              </a:rPr>
              <a:t>&amp;</a:t>
            </a:r>
            <a:r>
              <a:rPr lang="cs-CZ" sz="1800" dirty="0" err="1" smtClean="0">
                <a:hlinkClick r:id="rId9"/>
              </a:rPr>
              <a:t>aq</a:t>
            </a:r>
            <a:r>
              <a:rPr lang="cs-CZ" sz="1800" dirty="0" smtClean="0">
                <a:hlinkClick r:id="rId9"/>
              </a:rPr>
              <a:t>=f&amp;</a:t>
            </a:r>
            <a:r>
              <a:rPr lang="cs-CZ" sz="1800" dirty="0" err="1" smtClean="0">
                <a:hlinkClick r:id="rId9"/>
              </a:rPr>
              <a:t>aqi</a:t>
            </a:r>
            <a:r>
              <a:rPr lang="cs-CZ" sz="1800" dirty="0" smtClean="0">
                <a:hlinkClick r:id="rId9"/>
              </a:rPr>
              <a:t>=&amp;</a:t>
            </a:r>
            <a:r>
              <a:rPr lang="cs-CZ" sz="1800" dirty="0" err="1" smtClean="0">
                <a:hlinkClick r:id="rId9"/>
              </a:rPr>
              <a:t>aql</a:t>
            </a:r>
            <a:r>
              <a:rPr lang="cs-CZ" sz="1800" dirty="0" smtClean="0">
                <a:hlinkClick r:id="rId9"/>
              </a:rPr>
              <a:t>=&amp;</a:t>
            </a:r>
            <a:r>
              <a:rPr lang="cs-CZ" sz="1800" dirty="0" err="1" smtClean="0">
                <a:hlinkClick r:id="rId9"/>
              </a:rPr>
              <a:t>oq</a:t>
            </a:r>
            <a:r>
              <a:rPr lang="cs-CZ" sz="1800" dirty="0" smtClean="0">
                <a:hlinkClick r:id="rId9"/>
              </a:rPr>
              <a:t>=&amp;</a:t>
            </a:r>
            <a:r>
              <a:rPr lang="cs-CZ" sz="1800" dirty="0" err="1" smtClean="0">
                <a:hlinkClick r:id="rId9"/>
              </a:rPr>
              <a:t>gs</a:t>
            </a:r>
            <a:r>
              <a:rPr lang="cs-CZ" sz="1800" dirty="0" smtClean="0">
                <a:hlinkClick r:id="rId9"/>
              </a:rPr>
              <a:t>_</a:t>
            </a:r>
            <a:r>
              <a:rPr lang="cs-CZ" sz="1800" dirty="0" err="1" smtClean="0">
                <a:hlinkClick r:id="rId9"/>
              </a:rPr>
              <a:t>rfai</a:t>
            </a:r>
            <a:r>
              <a:rPr lang="cs-CZ" sz="1800" dirty="0" smtClean="0"/>
              <a:t>=</a:t>
            </a:r>
          </a:p>
          <a:p>
            <a:r>
              <a:rPr lang="cs-CZ" sz="1800" dirty="0" smtClean="0"/>
              <a:t>http://www.</a:t>
            </a:r>
            <a:r>
              <a:rPr lang="cs-CZ" sz="1800" dirty="0" err="1" smtClean="0"/>
              <a:t>google.cz</a:t>
            </a:r>
            <a:r>
              <a:rPr lang="cs-CZ" sz="1800" dirty="0" smtClean="0"/>
              <a:t>/</a:t>
            </a:r>
            <a:r>
              <a:rPr lang="cs-CZ" sz="1800" dirty="0" err="1" smtClean="0"/>
              <a:t>images</a:t>
            </a:r>
            <a:r>
              <a:rPr lang="cs-CZ" sz="1800" dirty="0" smtClean="0"/>
              <a:t>?</a:t>
            </a:r>
            <a:r>
              <a:rPr lang="cs-CZ" sz="1800" dirty="0" err="1" smtClean="0"/>
              <a:t>hl</a:t>
            </a:r>
            <a:r>
              <a:rPr lang="cs-CZ" sz="1800" dirty="0" smtClean="0"/>
              <a:t>=</a:t>
            </a:r>
            <a:r>
              <a:rPr lang="cs-CZ" sz="1800" dirty="0" err="1" smtClean="0"/>
              <a:t>cs</a:t>
            </a:r>
            <a:r>
              <a:rPr lang="cs-CZ" sz="1800" dirty="0" smtClean="0"/>
              <a:t>&amp;</a:t>
            </a:r>
            <a:r>
              <a:rPr lang="cs-CZ" sz="1800" dirty="0" err="1" smtClean="0"/>
              <a:t>biw</a:t>
            </a:r>
            <a:r>
              <a:rPr lang="cs-CZ" sz="1800" dirty="0" smtClean="0"/>
              <a:t>=984&amp;</a:t>
            </a:r>
            <a:r>
              <a:rPr lang="cs-CZ" sz="1800" dirty="0" err="1" smtClean="0"/>
              <a:t>bih</a:t>
            </a:r>
            <a:r>
              <a:rPr lang="cs-CZ" sz="1800" dirty="0" smtClean="0"/>
              <a:t>=475&amp;</a:t>
            </a:r>
            <a:r>
              <a:rPr lang="cs-CZ" sz="1800" dirty="0" err="1" smtClean="0"/>
              <a:t>gbv</a:t>
            </a:r>
            <a:r>
              <a:rPr lang="cs-CZ" sz="1800" dirty="0" smtClean="0"/>
              <a:t>=2&amp;</a:t>
            </a:r>
            <a:r>
              <a:rPr lang="cs-CZ" sz="1800" dirty="0" err="1" smtClean="0"/>
              <a:t>tbs</a:t>
            </a:r>
            <a:r>
              <a:rPr lang="cs-CZ" sz="1800" dirty="0" smtClean="0"/>
              <a:t>=</a:t>
            </a:r>
            <a:r>
              <a:rPr lang="cs-CZ" sz="1800" dirty="0" err="1" smtClean="0"/>
              <a:t>isch</a:t>
            </a:r>
            <a:r>
              <a:rPr lang="cs-CZ" sz="1800" dirty="0" smtClean="0"/>
              <a:t>%3A1&amp;</a:t>
            </a:r>
            <a:r>
              <a:rPr lang="cs-CZ" sz="1800" dirty="0" err="1" smtClean="0"/>
              <a:t>sa</a:t>
            </a:r>
            <a:r>
              <a:rPr lang="cs-CZ" sz="1800" dirty="0" smtClean="0"/>
              <a:t>=1&amp;q=</a:t>
            </a:r>
            <a:r>
              <a:rPr lang="cs-CZ" sz="1800" dirty="0" err="1" smtClean="0"/>
              <a:t>katolick</a:t>
            </a:r>
            <a:r>
              <a:rPr lang="cs-CZ" sz="1800" dirty="0" smtClean="0"/>
              <a:t>%C3%A1+c%C3%</a:t>
            </a:r>
            <a:r>
              <a:rPr lang="cs-CZ" sz="1800" dirty="0" err="1" smtClean="0"/>
              <a:t>ADrkev</a:t>
            </a:r>
            <a:r>
              <a:rPr lang="cs-CZ" sz="1800" dirty="0" smtClean="0"/>
              <a:t>&amp;</a:t>
            </a:r>
            <a:r>
              <a:rPr lang="cs-CZ" sz="1800" dirty="0" err="1" smtClean="0"/>
              <a:t>aq</a:t>
            </a:r>
            <a:r>
              <a:rPr lang="cs-CZ" sz="1800" dirty="0" smtClean="0"/>
              <a:t>=f&amp;</a:t>
            </a:r>
            <a:r>
              <a:rPr lang="cs-CZ" sz="1800" dirty="0" err="1" smtClean="0"/>
              <a:t>aqi</a:t>
            </a:r>
            <a:r>
              <a:rPr lang="cs-CZ" sz="1800" dirty="0" smtClean="0"/>
              <a:t>=&amp;</a:t>
            </a:r>
            <a:r>
              <a:rPr lang="cs-CZ" sz="1800" dirty="0" err="1" smtClean="0"/>
              <a:t>aql</a:t>
            </a:r>
            <a:r>
              <a:rPr lang="cs-CZ" sz="1800" dirty="0" smtClean="0"/>
              <a:t>=&amp;</a:t>
            </a:r>
            <a:r>
              <a:rPr lang="cs-CZ" sz="1800" dirty="0" err="1" smtClean="0"/>
              <a:t>oq</a:t>
            </a:r>
            <a:r>
              <a:rPr lang="cs-CZ" sz="1800" dirty="0" smtClean="0"/>
              <a:t>=&amp;</a:t>
            </a:r>
            <a:r>
              <a:rPr lang="cs-CZ" sz="1800" dirty="0" err="1" smtClean="0"/>
              <a:t>gs</a:t>
            </a:r>
            <a:r>
              <a:rPr lang="cs-CZ" sz="1800" dirty="0" smtClean="0"/>
              <a:t>_</a:t>
            </a:r>
            <a:r>
              <a:rPr lang="cs-CZ" sz="1800" dirty="0" err="1" smtClean="0"/>
              <a:t>rfai</a:t>
            </a:r>
            <a:r>
              <a:rPr lang="cs-CZ" sz="1800" dirty="0" smtClean="0"/>
              <a:t>=</a:t>
            </a:r>
            <a:endParaRPr lang="cs-CZ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800" b="1" dirty="0" smtClean="0">
                <a:latin typeface="Algerian" pitchFamily="82" charset="0"/>
              </a:rPr>
              <a:t>Křesťanská Evropa</a:t>
            </a:r>
            <a:endParaRPr lang="cs-CZ" sz="4800" b="1" dirty="0">
              <a:latin typeface="Algerian" pitchFamily="82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5013176"/>
            <a:ext cx="6400800" cy="625624"/>
          </a:xfrm>
        </p:spPr>
        <p:txBody>
          <a:bodyPr>
            <a:normAutofit fontScale="55000" lnSpcReduction="20000"/>
          </a:bodyPr>
          <a:lstStyle/>
          <a:p>
            <a:r>
              <a:rPr lang="cs-CZ" dirty="0" smtClean="0"/>
              <a:t>Dějepis, 7.ročník</a:t>
            </a:r>
          </a:p>
          <a:p>
            <a:r>
              <a:rPr lang="cs-CZ" dirty="0" smtClean="0"/>
              <a:t>Mgr. L. </a:t>
            </a:r>
            <a:r>
              <a:rPr lang="cs-CZ" dirty="0" err="1" smtClean="0"/>
              <a:t>Šnorková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Úkol pro tebe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b="1" dirty="0" smtClean="0">
                <a:solidFill>
                  <a:srgbClr val="7030A0"/>
                </a:solidFill>
              </a:rPr>
              <a:t>Co víš o vzniku křesťanství a prvních křesťanech z loňského školního roku?</a:t>
            </a:r>
            <a:endParaRPr lang="cs-CZ" sz="2800" b="1" dirty="0">
              <a:solidFill>
                <a:srgbClr val="7030A0"/>
              </a:solidFill>
            </a:endParaRPr>
          </a:p>
        </p:txBody>
      </p:sp>
      <p:pic>
        <p:nvPicPr>
          <p:cNvPr id="1026" name="Picture 2" descr="C:\Documents and Settings\Administrator\Dokumenty\škola\dokumenty lenka\dějepis Lenka\dějepis 7\Nová složka\180px-Christian_cross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3501008"/>
            <a:ext cx="1714500" cy="2390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Křesťanská Evropa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křesťanství provázelo člověka od narození po smrt</a:t>
            </a:r>
          </a:p>
          <a:p>
            <a:r>
              <a:rPr lang="cs-CZ" sz="2800" dirty="0"/>
              <a:t>D</a:t>
            </a:r>
            <a:r>
              <a:rPr lang="cs-CZ" sz="2800" dirty="0" smtClean="0"/>
              <a:t>esatero = morální pravidla</a:t>
            </a:r>
          </a:p>
          <a:p>
            <a:endParaRPr lang="cs-CZ" sz="2800" dirty="0" smtClean="0"/>
          </a:p>
          <a:p>
            <a:r>
              <a:rPr lang="cs-CZ" sz="2800" b="1" dirty="0" smtClean="0">
                <a:solidFill>
                  <a:srgbClr val="7030A0"/>
                </a:solidFill>
              </a:rPr>
              <a:t>Co pro obyčejného rolníka ve středověku znamenala víra v Boha?</a:t>
            </a:r>
          </a:p>
          <a:p>
            <a:pPr>
              <a:buNone/>
            </a:pPr>
            <a:r>
              <a:rPr lang="cs-CZ" sz="2800" b="1" dirty="0" smtClean="0">
                <a:solidFill>
                  <a:srgbClr val="7030A0"/>
                </a:solidFill>
              </a:rPr>
              <a:t>                 Přemýšlej a diskutuj o tom!</a:t>
            </a:r>
            <a:endParaRPr lang="cs-CZ" sz="28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cs-CZ" dirty="0" smtClean="0"/>
              <a:t>Církevní organizace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r>
              <a:rPr lang="cs-CZ" dirty="0" smtClean="0"/>
              <a:t>Církev = všichni křesťané</a:t>
            </a:r>
          </a:p>
          <a:p>
            <a:r>
              <a:rPr lang="cs-CZ" dirty="0" smtClean="0"/>
              <a:t>(stejná víra, obřady, modlitby, svátosti)</a:t>
            </a:r>
          </a:p>
          <a:p>
            <a:pPr>
              <a:buNone/>
            </a:pPr>
            <a:r>
              <a:rPr lang="cs-CZ" dirty="0" smtClean="0"/>
              <a:t>                               2 skupiny</a:t>
            </a:r>
            <a:endParaRPr lang="cs-CZ" dirty="0"/>
          </a:p>
        </p:txBody>
      </p:sp>
      <p:sp>
        <p:nvSpPr>
          <p:cNvPr id="4" name="Rámeček 3"/>
          <p:cNvSpPr/>
          <p:nvPr/>
        </p:nvSpPr>
        <p:spPr>
          <a:xfrm>
            <a:off x="5220072" y="3573016"/>
            <a:ext cx="1656184" cy="936104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tx1"/>
                </a:solidFill>
              </a:rPr>
              <a:t>laici</a:t>
            </a:r>
            <a:endParaRPr lang="cs-CZ" sz="2800" dirty="0">
              <a:solidFill>
                <a:schemeClr val="tx1"/>
              </a:solidFill>
            </a:endParaRPr>
          </a:p>
        </p:txBody>
      </p:sp>
      <p:sp>
        <p:nvSpPr>
          <p:cNvPr id="5" name="Rámeček 4"/>
          <p:cNvSpPr/>
          <p:nvPr/>
        </p:nvSpPr>
        <p:spPr>
          <a:xfrm>
            <a:off x="1475656" y="3573016"/>
            <a:ext cx="1656184" cy="9144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tx1"/>
                </a:solidFill>
              </a:rPr>
              <a:t>kněží</a:t>
            </a:r>
            <a:endParaRPr lang="cs-CZ" sz="2800" dirty="0">
              <a:solidFill>
                <a:schemeClr val="tx1"/>
              </a:solidFill>
            </a:endParaRPr>
          </a:p>
        </p:txBody>
      </p:sp>
      <p:cxnSp>
        <p:nvCxnSpPr>
          <p:cNvPr id="8" name="Přímá spojovací šipka 7"/>
          <p:cNvCxnSpPr/>
          <p:nvPr/>
        </p:nvCxnSpPr>
        <p:spPr>
          <a:xfrm rot="10800000" flipV="1">
            <a:off x="2411760" y="3140968"/>
            <a:ext cx="1008112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šipka 10"/>
          <p:cNvCxnSpPr/>
          <p:nvPr/>
        </p:nvCxnSpPr>
        <p:spPr>
          <a:xfrm>
            <a:off x="5004048" y="3068960"/>
            <a:ext cx="86409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611560" y="274638"/>
            <a:ext cx="7618040" cy="1143000"/>
          </a:xfrm>
        </p:spPr>
        <p:txBody>
          <a:bodyPr>
            <a:normAutofit/>
          </a:bodyPr>
          <a:lstStyle/>
          <a:p>
            <a:r>
              <a:rPr lang="cs-CZ" sz="2800" b="1" dirty="0" smtClean="0">
                <a:solidFill>
                  <a:srgbClr val="7030A0"/>
                </a:solidFill>
              </a:rPr>
              <a:t>Seřaď podle důležitosti postavení jednotlivé církevní činitele</a:t>
            </a:r>
            <a:endParaRPr lang="cs-CZ" sz="2800" b="1" dirty="0">
              <a:solidFill>
                <a:srgbClr val="7030A0"/>
              </a:solidFill>
            </a:endParaRPr>
          </a:p>
        </p:txBody>
      </p:sp>
      <p:sp>
        <p:nvSpPr>
          <p:cNvPr id="4" name="Rámeček 3"/>
          <p:cNvSpPr/>
          <p:nvPr/>
        </p:nvSpPr>
        <p:spPr>
          <a:xfrm>
            <a:off x="3851920" y="1844824"/>
            <a:ext cx="1296144" cy="9144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tx1"/>
                </a:solidFill>
              </a:rPr>
              <a:t>farář</a:t>
            </a:r>
            <a:endParaRPr lang="cs-CZ" sz="2800" dirty="0">
              <a:solidFill>
                <a:schemeClr val="tx1"/>
              </a:solidFill>
            </a:endParaRPr>
          </a:p>
        </p:txBody>
      </p:sp>
      <p:sp>
        <p:nvSpPr>
          <p:cNvPr id="7" name="Rámeček 6"/>
          <p:cNvSpPr/>
          <p:nvPr/>
        </p:nvSpPr>
        <p:spPr>
          <a:xfrm>
            <a:off x="3923928" y="4653136"/>
            <a:ext cx="1490464" cy="9144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tx1"/>
                </a:solidFill>
              </a:rPr>
              <a:t>biskup</a:t>
            </a:r>
            <a:endParaRPr lang="cs-CZ" sz="2800" dirty="0">
              <a:solidFill>
                <a:schemeClr val="tx1"/>
              </a:solidFill>
            </a:endParaRPr>
          </a:p>
        </p:txBody>
      </p:sp>
      <p:sp>
        <p:nvSpPr>
          <p:cNvPr id="9" name="Rámeček 8"/>
          <p:cNvSpPr/>
          <p:nvPr/>
        </p:nvSpPr>
        <p:spPr>
          <a:xfrm>
            <a:off x="6228184" y="2996952"/>
            <a:ext cx="1944216" cy="9144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tx1"/>
                </a:solidFill>
              </a:rPr>
              <a:t>arcibiskup</a:t>
            </a:r>
            <a:endParaRPr lang="cs-CZ" sz="2800" dirty="0">
              <a:solidFill>
                <a:schemeClr val="tx1"/>
              </a:solidFill>
            </a:endParaRPr>
          </a:p>
        </p:txBody>
      </p:sp>
      <p:sp>
        <p:nvSpPr>
          <p:cNvPr id="10" name="Rámeček 9"/>
          <p:cNvSpPr/>
          <p:nvPr/>
        </p:nvSpPr>
        <p:spPr>
          <a:xfrm>
            <a:off x="1403648" y="3573016"/>
            <a:ext cx="1296144" cy="9144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solidFill>
                  <a:schemeClr val="tx1"/>
                </a:solidFill>
              </a:rPr>
              <a:t>papež</a:t>
            </a:r>
            <a:endParaRPr lang="cs-CZ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Kláštery = uzavřená společenství 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mniši a jeptišky</a:t>
            </a:r>
          </a:p>
          <a:p>
            <a:r>
              <a:rPr lang="cs-CZ" sz="2800" dirty="0" smtClean="0"/>
              <a:t>přísná pravidla, odloučení od ostatních</a:t>
            </a:r>
          </a:p>
          <a:p>
            <a:r>
              <a:rPr lang="cs-CZ" sz="2800" dirty="0" smtClean="0"/>
              <a:t>mnoho církevních řádů</a:t>
            </a:r>
          </a:p>
          <a:p>
            <a:r>
              <a:rPr lang="cs-CZ" sz="2800" dirty="0" smtClean="0"/>
              <a:t>péče o vzdělání, nemocné, zemědělství</a:t>
            </a:r>
          </a:p>
          <a:p>
            <a:endParaRPr lang="cs-CZ" sz="2800" dirty="0"/>
          </a:p>
          <a:p>
            <a:pPr>
              <a:buNone/>
            </a:pPr>
            <a:r>
              <a:rPr lang="cs-CZ" sz="4000" b="1" dirty="0" smtClean="0">
                <a:solidFill>
                  <a:srgbClr val="7030A0"/>
                </a:solidFill>
              </a:rPr>
              <a:t>                       DÚ</a:t>
            </a:r>
          </a:p>
          <a:p>
            <a:pPr>
              <a:buNone/>
            </a:pPr>
            <a:r>
              <a:rPr lang="cs-CZ" sz="2800" b="1" dirty="0" smtClean="0">
                <a:solidFill>
                  <a:srgbClr val="7030A0"/>
                </a:solidFill>
              </a:rPr>
              <a:t>Zjisti názvy některých církevních řádů!</a:t>
            </a:r>
            <a:endParaRPr lang="cs-CZ" sz="28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Křesťanské svátosti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1) křest</a:t>
            </a:r>
          </a:p>
          <a:p>
            <a:r>
              <a:rPr lang="cs-CZ" sz="2800" dirty="0" smtClean="0"/>
              <a:t>2) biřmování</a:t>
            </a:r>
          </a:p>
          <a:p>
            <a:r>
              <a:rPr lang="cs-CZ" sz="2800" dirty="0" smtClean="0"/>
              <a:t>3) svaté přijímání (těla a krve Kristovy)</a:t>
            </a:r>
          </a:p>
          <a:p>
            <a:r>
              <a:rPr lang="cs-CZ" sz="2800" dirty="0" smtClean="0"/>
              <a:t>4) pokání (po zpovědi)</a:t>
            </a:r>
          </a:p>
          <a:p>
            <a:r>
              <a:rPr lang="cs-CZ" sz="2800" dirty="0" smtClean="0"/>
              <a:t>5) poslední pomazání</a:t>
            </a:r>
          </a:p>
          <a:p>
            <a:r>
              <a:rPr lang="cs-CZ" sz="2800" dirty="0" smtClean="0"/>
              <a:t>6) manželství</a:t>
            </a:r>
          </a:p>
          <a:p>
            <a:r>
              <a:rPr lang="cs-CZ" sz="2800" dirty="0" smtClean="0"/>
              <a:t>7) svěcení kněží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251520" y="274638"/>
            <a:ext cx="5447605" cy="1143000"/>
          </a:xfrm>
        </p:spPr>
        <p:txBody>
          <a:bodyPr>
            <a:normAutofit/>
          </a:bodyPr>
          <a:lstStyle/>
          <a:p>
            <a:r>
              <a:rPr lang="cs-CZ" sz="2800" b="1" dirty="0" smtClean="0">
                <a:solidFill>
                  <a:srgbClr val="7030A0"/>
                </a:solidFill>
              </a:rPr>
              <a:t>Popiš o jakou křesťanskou svátost jde</a:t>
            </a:r>
            <a:endParaRPr lang="cs-CZ" sz="2800" b="1" dirty="0">
              <a:solidFill>
                <a:srgbClr val="7030A0"/>
              </a:solidFill>
            </a:endParaRPr>
          </a:p>
        </p:txBody>
      </p:sp>
      <p:pic>
        <p:nvPicPr>
          <p:cNvPr id="2050" name="Picture 2" descr="C:\Documents and Settings\Administrator\Dokumenty\škola\dokumenty lenka\dějepis Lenka\dějepis 7\Nová složka\2964d9434fbd522cf6844dd9438f6d45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772816"/>
            <a:ext cx="3647596" cy="2735698"/>
          </a:xfrm>
          <a:prstGeom prst="rect">
            <a:avLst/>
          </a:prstGeom>
          <a:noFill/>
        </p:spPr>
      </p:pic>
      <p:pic>
        <p:nvPicPr>
          <p:cNvPr id="2051" name="Picture 3" descr="C:\Documents and Settings\Administrator\Dokumenty\škola\dokumenty lenka\dějepis Lenka\dějepis 7\Nová složka\kostel_svatba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188640"/>
            <a:ext cx="2664296" cy="3726288"/>
          </a:xfrm>
          <a:prstGeom prst="rect">
            <a:avLst/>
          </a:prstGeom>
          <a:noFill/>
        </p:spPr>
      </p:pic>
      <p:pic>
        <p:nvPicPr>
          <p:cNvPr id="2052" name="Picture 4" descr="C:\Documents and Settings\Administrator\Dokumenty\škola\dokumenty lenka\dějepis Lenka\dějepis 7\Nová složka\FT6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9992" y="4005064"/>
            <a:ext cx="3888432" cy="2600544"/>
          </a:xfrm>
          <a:prstGeom prst="rect">
            <a:avLst/>
          </a:prstGeom>
          <a:noFill/>
        </p:spPr>
      </p:pic>
      <p:sp>
        <p:nvSpPr>
          <p:cNvPr id="8" name="Elipsa 7"/>
          <p:cNvSpPr/>
          <p:nvPr/>
        </p:nvSpPr>
        <p:spPr>
          <a:xfrm>
            <a:off x="755576" y="4581128"/>
            <a:ext cx="432048" cy="50405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9" name="Elipsa 8"/>
          <p:cNvSpPr/>
          <p:nvPr/>
        </p:nvSpPr>
        <p:spPr>
          <a:xfrm>
            <a:off x="5364088" y="1916832"/>
            <a:ext cx="432048" cy="50405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2</a:t>
            </a:r>
            <a:endParaRPr lang="cs-CZ" dirty="0"/>
          </a:p>
        </p:txBody>
      </p:sp>
      <p:sp>
        <p:nvSpPr>
          <p:cNvPr id="10" name="Elipsa 9"/>
          <p:cNvSpPr/>
          <p:nvPr/>
        </p:nvSpPr>
        <p:spPr>
          <a:xfrm>
            <a:off x="3995936" y="5949280"/>
            <a:ext cx="504056" cy="57606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3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311</Words>
  <Application>Microsoft Office PowerPoint</Application>
  <PresentationFormat>Předvádění na obrazovce (4:3)</PresentationFormat>
  <Paragraphs>70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8" baseType="lpstr">
      <vt:lpstr>Algerian</vt:lpstr>
      <vt:lpstr>Arial</vt:lpstr>
      <vt:lpstr>Calibri</vt:lpstr>
      <vt:lpstr>Motiv sady Office</vt:lpstr>
      <vt:lpstr>Nové modulové výukové a inovativní programy - zvýšení kvality ve vzdělávání  </vt:lpstr>
      <vt:lpstr>Křesťanská Evropa</vt:lpstr>
      <vt:lpstr>Úkol pro tebe</vt:lpstr>
      <vt:lpstr>Křesťanská Evropa</vt:lpstr>
      <vt:lpstr>Církevní organizace</vt:lpstr>
      <vt:lpstr>Seřaď podle důležitosti postavení jednotlivé církevní činitele</vt:lpstr>
      <vt:lpstr>Kláštery = uzavřená společenství </vt:lpstr>
      <vt:lpstr>Křesťanské svátosti</vt:lpstr>
      <vt:lpstr>Popiš o jakou křesťanskou svátost jde</vt:lpstr>
      <vt:lpstr>Prezentace aplikace PowerPoint</vt:lpstr>
      <vt:lpstr>Rozdělení církve (1054)</vt:lpstr>
      <vt:lpstr>pravoslaví</vt:lpstr>
      <vt:lpstr>katolická církev</vt:lpstr>
      <vt:lpstr>zdroje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Úkol pro tebe</dc:title>
  <dc:creator>OEM</dc:creator>
  <cp:lastModifiedBy>Marcela Kubátová</cp:lastModifiedBy>
  <cp:revision>8</cp:revision>
  <dcterms:created xsi:type="dcterms:W3CDTF">2010-08-25T11:01:50Z</dcterms:created>
  <dcterms:modified xsi:type="dcterms:W3CDTF">2015-02-26T11:29:11Z</dcterms:modified>
</cp:coreProperties>
</file>