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60" r:id="rId5"/>
    <p:sldId id="258" r:id="rId6"/>
    <p:sldId id="257" r:id="rId7"/>
    <p:sldId id="262" r:id="rId8"/>
    <p:sldId id="259" r:id="rId9"/>
    <p:sldId id="264" r:id="rId10"/>
    <p:sldId id="263" r:id="rId11"/>
    <p:sldId id="265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68000">
              <a:srgbClr val="FFC000">
                <a:alpha val="51000"/>
              </a:srgbClr>
            </a:gs>
            <a:gs pos="55000">
              <a:schemeClr val="accent6">
                <a:lumMod val="20000"/>
                <a:lumOff val="80000"/>
                <a:alpha val="11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572C-5857-41BA-860F-FD014A73B4DE}" type="datetimeFigureOut">
              <a:rPr lang="cs-CZ" smtClean="0"/>
              <a:t>26.2.2015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C19FC-FF2C-4B48-88DA-A345D1505DEB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Etruskov%C3%A9" TargetMode="External"/><Relationship Id="rId2" Type="http://schemas.openxmlformats.org/officeDocument/2006/relationships/hyperlink" Target="http://cs.wikipedia.org/wiki/Romulus_a_Rem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Cloaca_maxima" TargetMode="External"/><Relationship Id="rId4" Type="http://schemas.openxmlformats.org/officeDocument/2006/relationships/hyperlink" Target="http://spetek.blog.cz/0711/romulus-a-remus-zakladatele-rim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ZŠ, Týn nad Vltavou, Malá Strana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621286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Apeninský poloostrov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1.tisíciletí př.Kr. mnoho kmenů: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latin typeface="Brush Script MT" pitchFamily="66" charset="0"/>
              </a:rPr>
              <a:t>      Vypiš z učebnice, které to byly.</a:t>
            </a:r>
          </a:p>
          <a:p>
            <a:pPr>
              <a:buNone/>
            </a:pPr>
            <a:r>
              <a:rPr lang="cs-CZ" b="1" dirty="0" smtClean="0">
                <a:latin typeface="+mj-lt"/>
              </a:rPr>
              <a:t>753 př.Kr. </a:t>
            </a:r>
            <a:r>
              <a:rPr lang="cs-CZ" dirty="0" smtClean="0">
                <a:latin typeface="+mj-lt"/>
              </a:rPr>
              <a:t>počátek římského letopočtu, založení Říma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dvojčata </a:t>
            </a:r>
            <a:r>
              <a:rPr lang="cs-CZ" b="1" dirty="0" smtClean="0">
                <a:latin typeface="+mj-lt"/>
              </a:rPr>
              <a:t>Romulus a Remus</a:t>
            </a:r>
          </a:p>
          <a:p>
            <a:pPr>
              <a:buNone/>
            </a:pPr>
            <a:r>
              <a:rPr lang="cs-CZ" dirty="0" smtClean="0"/>
              <a:t>únos </a:t>
            </a:r>
            <a:r>
              <a:rPr lang="cs-CZ" b="1" dirty="0" smtClean="0"/>
              <a:t>Sabinek</a:t>
            </a:r>
          </a:p>
          <a:p>
            <a:pPr>
              <a:buNone/>
            </a:pPr>
            <a:r>
              <a:rPr lang="cs-CZ" dirty="0" smtClean="0"/>
              <a:t>vláda králů, skvělé stavby – cloaca maxima</a:t>
            </a:r>
          </a:p>
          <a:p>
            <a:pPr>
              <a:buNone/>
            </a:pPr>
            <a:r>
              <a:rPr lang="cs-CZ" dirty="0" smtClean="0"/>
              <a:t> panovník se radí se sborem moudrých mužů (senát)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Opakovací otázky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Které národy a kmeny žily na Apeninském poloostrově před založením Říma?</a:t>
            </a:r>
          </a:p>
          <a:p>
            <a:pPr marL="514350" indent="-514350">
              <a:buAutoNum type="arabicParenR"/>
            </a:pPr>
            <a:r>
              <a:rPr lang="cs-CZ" dirty="0" smtClean="0"/>
              <a:t>Vyprávěj příběh Romula a Rema</a:t>
            </a:r>
          </a:p>
          <a:p>
            <a:pPr marL="514350" indent="-514350">
              <a:buAutoNum type="arabicParenR"/>
            </a:pPr>
            <a:r>
              <a:rPr lang="cs-CZ" dirty="0" smtClean="0"/>
              <a:t>Co je to senát?</a:t>
            </a:r>
          </a:p>
          <a:p>
            <a:pPr marL="514350" indent="-514350">
              <a:buAutoNum type="arabicParenR"/>
            </a:pPr>
            <a:r>
              <a:rPr lang="cs-CZ" dirty="0" smtClean="0"/>
              <a:t>Kdo to byly Sabinky?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zdroje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hlinkClick r:id="rId2"/>
              </a:rPr>
              <a:t>http://cs.wikipedia.org/wiki/Romulus_a_Remus</a:t>
            </a:r>
            <a:endParaRPr lang="cs-CZ" sz="2800" dirty="0" smtClean="0"/>
          </a:p>
          <a:p>
            <a:r>
              <a:rPr lang="cs-CZ" sz="2800" dirty="0" smtClean="0">
                <a:hlinkClick r:id="rId3"/>
              </a:rPr>
              <a:t>http://cs.wikipedia.org/wiki/Etruskov%C3%A9</a:t>
            </a:r>
            <a:endParaRPr lang="cs-CZ" sz="2800" dirty="0" smtClean="0"/>
          </a:p>
          <a:p>
            <a:r>
              <a:rPr lang="cs-CZ" sz="2800" dirty="0" smtClean="0">
                <a:hlinkClick r:id="rId4"/>
              </a:rPr>
              <a:t>http://spetek.blog.cz/0711/romulus-a-remus-zakladatele-rima</a:t>
            </a:r>
            <a:endParaRPr lang="cs-CZ" sz="2800" dirty="0" smtClean="0"/>
          </a:p>
          <a:p>
            <a:r>
              <a:rPr lang="cs-CZ" sz="2800" dirty="0" smtClean="0">
                <a:hlinkClick r:id="rId5"/>
              </a:rPr>
              <a:t>http://cs.wikipedia.org/wiki/Cloaca_maxima</a:t>
            </a:r>
            <a:endParaRPr lang="cs-CZ" sz="2800" dirty="0" smtClean="0"/>
          </a:p>
          <a:p>
            <a:r>
              <a:rPr lang="cs-CZ" sz="2800" dirty="0" smtClean="0"/>
              <a:t>PS, Dějiny starověkého Řecka a Říma, SPL Práce 1997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/>
          </a:bodyPr>
          <a:lstStyle/>
          <a:p>
            <a:r>
              <a:rPr lang="cs-CZ" sz="6600" dirty="0" smtClean="0"/>
              <a:t>Založení Říma 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20966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Dějepis, 6. ročník</a:t>
            </a:r>
          </a:p>
          <a:p>
            <a:r>
              <a:rPr lang="cs-CZ" sz="2400" dirty="0" smtClean="0"/>
              <a:t>Mgr. L. Šnorková 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ZŠ, Týn nad Vltavou, Malá Strana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76529" t="58266" r="6359" b="21246"/>
          <a:stretch>
            <a:fillRect/>
          </a:stretch>
        </p:blipFill>
        <p:spPr bwMode="auto">
          <a:xfrm>
            <a:off x="5429256" y="285728"/>
            <a:ext cx="3261769" cy="2928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Administrator\Dokumenty\škola\dokumenty lenka\dějepis Lenka\dějepis 6\řím\Italie_-8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714356"/>
            <a:ext cx="4857784" cy="5607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86040" cy="193991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Mapa znázorňující rozsah Etruské civilizace</a:t>
            </a:r>
            <a:endParaRPr lang="cs-CZ" sz="2800" dirty="0"/>
          </a:p>
        </p:txBody>
      </p:sp>
      <p:pic>
        <p:nvPicPr>
          <p:cNvPr id="5122" name="Picture 2" descr="C:\Documents and Settings\Administrator\Dokumenty\škola\dokumenty lenka\dějepis Lenka\dějepis 6\řím\494px-Etruscan_civilization_map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3" y="357166"/>
            <a:ext cx="4881835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Vlčice, kojící dvojčata Romula a Rema</a:t>
            </a:r>
            <a:endParaRPr lang="cs-CZ" sz="2800" dirty="0"/>
          </a:p>
        </p:txBody>
      </p:sp>
      <p:pic>
        <p:nvPicPr>
          <p:cNvPr id="3077" name="Picture 5" descr="C:\Documents and Settings\Administrator\Dokumenty\škola\dokumenty lenka\dějepis Lenka\dějepis 6\řím\9c6d79fc7d_19797212_o2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28736"/>
            <a:ext cx="6840673" cy="5189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85974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Únos Sabinek</a:t>
            </a:r>
            <a:endParaRPr lang="cs-CZ" sz="2800" dirty="0"/>
          </a:p>
        </p:txBody>
      </p:sp>
      <p:pic>
        <p:nvPicPr>
          <p:cNvPr id="2050" name="Picture 2" descr="C:\Documents and Settings\Administrator\Dokumenty\škola\dokumenty lenka\dějepis Lenka\dějepis 6\řím\400px-Giambologna_sabine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57166"/>
            <a:ext cx="4143404" cy="6215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Únos Sabinek</a:t>
            </a:r>
            <a:endParaRPr lang="cs-CZ" sz="2800" dirty="0"/>
          </a:p>
        </p:txBody>
      </p:sp>
      <p:pic>
        <p:nvPicPr>
          <p:cNvPr id="9217" name="Picture 1" descr="C:\Documents and Settings\Administrator\Dokumenty\škola\dokumenty lenka\dějepis Lenka\dějepis 6\řím\13175549eb_19797314_o2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071546"/>
            <a:ext cx="5984669" cy="5578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Řeka Tibera a město Řím</a:t>
            </a:r>
            <a:endParaRPr lang="cs-CZ" sz="2800" dirty="0"/>
          </a:p>
        </p:txBody>
      </p:sp>
      <p:pic>
        <p:nvPicPr>
          <p:cNvPr id="4098" name="Picture 2" descr="C:\Documents and Settings\Administrator\Dokumenty\škola\dokumenty lenka\dějepis Lenka\dějepis 6\řím\Tiber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4776599" cy="4577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00354" cy="201135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Cloaca maxima – odvodňovací stoka</a:t>
            </a:r>
            <a:endParaRPr lang="cs-CZ" sz="2800" dirty="0"/>
          </a:p>
        </p:txBody>
      </p:sp>
      <p:pic>
        <p:nvPicPr>
          <p:cNvPr id="7169" name="Picture 1" descr="C:\Documents and Settings\Administrator\Dokumenty\škola\dokumenty lenka\dějepis Lenka\dějepis 6\řím\402px-Cloaca_Maxima_2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14290"/>
            <a:ext cx="4297130" cy="6402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181</Words>
  <Application>Microsoft Office PowerPoint</Application>
  <PresentationFormat>Předvádění na obrazovce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Brush Script MT</vt:lpstr>
      <vt:lpstr>Calibri</vt:lpstr>
      <vt:lpstr>Motiv sady Office</vt:lpstr>
      <vt:lpstr>Nové modulové výukové a inovativní programy - zvýšení kvality ve vzdělávání  </vt:lpstr>
      <vt:lpstr>Založení Říma </vt:lpstr>
      <vt:lpstr>Prezentace aplikace PowerPoint</vt:lpstr>
      <vt:lpstr>Mapa znázorňující rozsah Etruské civilizace</vt:lpstr>
      <vt:lpstr>Vlčice, kojící dvojčata Romula a Rema</vt:lpstr>
      <vt:lpstr>Únos Sabinek</vt:lpstr>
      <vt:lpstr>Únos Sabinek</vt:lpstr>
      <vt:lpstr>Řeka Tibera a město Řím</vt:lpstr>
      <vt:lpstr>Cloaca maxima – odvodňovací stoka</vt:lpstr>
      <vt:lpstr>Apeninský poloostrov</vt:lpstr>
      <vt:lpstr>Opakovací otázky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Marcela Kubátová</cp:lastModifiedBy>
  <cp:revision>7</cp:revision>
  <dcterms:created xsi:type="dcterms:W3CDTF">2010-03-07T15:09:59Z</dcterms:created>
  <dcterms:modified xsi:type="dcterms:W3CDTF">2015-02-26T10:33:44Z</dcterms:modified>
</cp:coreProperties>
</file>