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65" r:id="rId4"/>
    <p:sldId id="257" r:id="rId5"/>
    <p:sldId id="259" r:id="rId6"/>
    <p:sldId id="260" r:id="rId7"/>
    <p:sldId id="262" r:id="rId8"/>
    <p:sldId id="263" r:id="rId9"/>
    <p:sldId id="264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sisdiversity.com/" TargetMode="External"/><Relationship Id="rId2" Type="http://schemas.openxmlformats.org/officeDocument/2006/relationships/hyperlink" Target="http://www.volny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 bwMode="auto">
          <a:xfrm>
            <a:off x="1400175" y="3748881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Tento projekt je spolufinancován Evropským sociálním fondem a státním rozpočtem </a:t>
            </a:r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</a:rPr>
              <a:t>České republiky</a:t>
            </a:r>
            <a:endParaRPr lang="cs-CZ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28799" y="318293"/>
            <a:ext cx="5653083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TextovéPole 9"/>
          <p:cNvSpPr txBox="1">
            <a:spLocks noChangeArrowheads="1"/>
          </p:cNvSpPr>
          <p:nvPr/>
        </p:nvSpPr>
        <p:spPr bwMode="auto">
          <a:xfrm>
            <a:off x="2257425" y="1104106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5" name="Zástupný symbol pro zápatí 10"/>
          <p:cNvSpPr>
            <a:spLocks noGrp="1"/>
          </p:cNvSpPr>
          <p:nvPr/>
        </p:nvSpPr>
        <p:spPr bwMode="auto">
          <a:xfrm>
            <a:off x="3095625" y="6174581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>
                <a:solidFill>
                  <a:srgbClr val="898989"/>
                </a:solidFill>
                <a:latin typeface="Calibri" pitchFamily="34" charset="0"/>
              </a:rPr>
              <a:t>ZŠ, Týn nad Vltavou, Malá Strana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1929606"/>
            <a:ext cx="7772400" cy="1941512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cs-CZ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275112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solidFill>
                  <a:schemeClr val="bg1"/>
                </a:solidFill>
              </a:rPr>
              <a:t>CZ.1.07/1.1.10/01.0063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http://www.volny.</a:t>
            </a:r>
            <a:r>
              <a:rPr lang="cs-CZ" dirty="0" err="1" smtClean="0">
                <a:hlinkClick r:id="rId2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thisisdiversity.com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POETISMUS, VÍTĚZSLAV NEZVAL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ČESKÝ JAZYK – LITERATURA – 9. ROČNÍK</a:t>
            </a:r>
          </a:p>
          <a:p>
            <a:r>
              <a:rPr lang="cs-CZ" dirty="0" smtClean="0"/>
              <a:t>Mgr. Jana Říhová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Poetismus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Znaky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Nezval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Dílo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5" action="ppaction://hlinksldjump"/>
              </a:rPr>
              <a:t>Zdroj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poetismus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 err="1" smtClean="0"/>
              <a:t>pol</a:t>
            </a:r>
            <a:r>
              <a:rPr lang="cs-CZ" dirty="0" smtClean="0"/>
              <a:t>. 20. let 20. st.</a:t>
            </a:r>
          </a:p>
          <a:p>
            <a:r>
              <a:rPr lang="cs-CZ" dirty="0" smtClean="0"/>
              <a:t>Název odvozen od slova poezie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7030A0"/>
                </a:solidFill>
              </a:rPr>
              <a:t>Program</a:t>
            </a:r>
            <a:r>
              <a:rPr lang="cs-CZ" dirty="0" smtClean="0"/>
              <a:t> – V. Nezval – Papoušek na motocyklu</a:t>
            </a:r>
            <a:br>
              <a:rPr lang="cs-CZ" dirty="0" smtClean="0"/>
            </a:br>
            <a:r>
              <a:rPr lang="cs-CZ" dirty="0" smtClean="0"/>
              <a:t>                    K. </a:t>
            </a:r>
            <a:r>
              <a:rPr lang="cs-CZ" dirty="0" err="1" smtClean="0"/>
              <a:t>Teige</a:t>
            </a:r>
            <a:r>
              <a:rPr lang="cs-CZ" dirty="0" smtClean="0"/>
              <a:t> – Poetismus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krásy a radosti ve všech oblastech života</a:t>
            </a:r>
          </a:p>
          <a:p>
            <a:r>
              <a:rPr lang="cs-CZ" dirty="0" smtClean="0"/>
              <a:t>Báseň má vznikat bez předchozí přípravy</a:t>
            </a:r>
          </a:p>
          <a:p>
            <a:r>
              <a:rPr lang="cs-CZ" dirty="0" smtClean="0"/>
              <a:t>Hravost</a:t>
            </a:r>
          </a:p>
          <a:p>
            <a:r>
              <a:rPr lang="cs-CZ" dirty="0" smtClean="0"/>
              <a:t>Fantazie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Vítězslav Nezval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1900 – 1958</a:t>
            </a:r>
          </a:p>
          <a:p>
            <a:r>
              <a:rPr lang="cs-CZ" dirty="0" smtClean="0"/>
              <a:t>Básník</a:t>
            </a:r>
          </a:p>
          <a:p>
            <a:r>
              <a:rPr lang="cs-CZ" dirty="0" smtClean="0"/>
              <a:t>Prozaik</a:t>
            </a:r>
          </a:p>
          <a:p>
            <a:r>
              <a:rPr lang="cs-CZ" dirty="0" smtClean="0"/>
              <a:t>Dramatik</a:t>
            </a:r>
          </a:p>
          <a:p>
            <a:r>
              <a:rPr lang="cs-CZ" dirty="0" smtClean="0"/>
              <a:t>Překladatel </a:t>
            </a:r>
            <a:endParaRPr lang="cs-CZ" dirty="0"/>
          </a:p>
        </p:txBody>
      </p:sp>
      <p:pic>
        <p:nvPicPr>
          <p:cNvPr id="1026" name="Picture 2" descr="C:\Users\Mamka a taťka\Downloads\Nezv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14488"/>
            <a:ext cx="2219325" cy="2990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Poetismus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Pantomima</a:t>
            </a:r>
            <a:r>
              <a:rPr lang="cs-CZ" dirty="0" smtClean="0"/>
              <a:t> (Abeceda)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Edison</a:t>
            </a:r>
            <a:r>
              <a:rPr lang="cs-CZ" dirty="0" smtClean="0"/>
              <a:t> – oslava tvořivého člověka</a:t>
            </a:r>
          </a:p>
          <a:p>
            <a:pPr>
              <a:buNone/>
            </a:pPr>
            <a:r>
              <a:rPr lang="cs-CZ" dirty="0" smtClean="0"/>
              <a:t>			↓</a:t>
            </a:r>
          </a:p>
          <a:p>
            <a:pPr>
              <a:buNone/>
            </a:pPr>
            <a:r>
              <a:rPr lang="cs-CZ" dirty="0" smtClean="0"/>
              <a:t>		Básně noci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Sbohem a šáteček</a:t>
            </a:r>
            <a:endParaRPr lang="cs-CZ" dirty="0">
              <a:solidFill>
                <a:srgbClr val="7030A0"/>
              </a:solidFill>
            </a:endParaRPr>
          </a:p>
        </p:txBody>
      </p:sp>
      <p:pic>
        <p:nvPicPr>
          <p:cNvPr id="2050" name="Picture 2" descr="ABECEDA [Alphabet] VITEZSLAV NEZVAL KAREL TEIGE Graphic De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357562"/>
            <a:ext cx="3595694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Surrealismus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Žena v množném čísle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1938 – okupace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Matka naděje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Pět minut za městem</a:t>
            </a:r>
          </a:p>
          <a:p>
            <a:pPr>
              <a:buNone/>
            </a:pPr>
            <a:r>
              <a:rPr lang="cs-CZ" dirty="0" err="1" smtClean="0">
                <a:solidFill>
                  <a:srgbClr val="7030A0"/>
                </a:solidFill>
              </a:rPr>
              <a:t>Manon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Lescaut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– oslava češtiny, drama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Po válce </a:t>
            </a:r>
            <a:r>
              <a:rPr lang="cs-CZ" dirty="0" smtClean="0"/>
              <a:t>– oslava budování nové společnosti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Stalin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Zpěv míru 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Dnes ještě zapadá slunce nad Atl</a:t>
            </a:r>
            <a:r>
              <a:rPr lang="cs-CZ" dirty="0" smtClean="0"/>
              <a:t>antidou – drama, proti zneužití jaderné energie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Próza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Anička skřítek a Slaměný Hubert</a:t>
            </a:r>
          </a:p>
          <a:p>
            <a:pPr>
              <a:buNone/>
            </a:pPr>
            <a:r>
              <a:rPr lang="cs-CZ" dirty="0" smtClean="0">
                <a:solidFill>
                  <a:srgbClr val="7030A0"/>
                </a:solidFill>
              </a:rPr>
              <a:t>Z mého života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177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Vrchol</vt:lpstr>
      <vt:lpstr>Prezentace aplikace PowerPoint</vt:lpstr>
      <vt:lpstr>POETISMUS, VÍTĚZSLAV NEZVAL</vt:lpstr>
      <vt:lpstr>Obsah </vt:lpstr>
      <vt:lpstr>poetismus</vt:lpstr>
      <vt:lpstr>Znaky </vt:lpstr>
      <vt:lpstr>Vítězslav Nezval</vt:lpstr>
      <vt:lpstr>Dílo </vt:lpstr>
      <vt:lpstr>Prezentace aplikace PowerPoint</vt:lpstr>
      <vt:lpstr>Prezentace aplikace PowerPoint</vt:lpstr>
      <vt:lpstr>Zdroj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POETISMUS, VÍTĚZSLAV NEZVAL</dc:title>
  <dc:creator>uživatel</dc:creator>
  <cp:lastModifiedBy>Marcela Kubátová</cp:lastModifiedBy>
  <cp:revision>7</cp:revision>
  <dcterms:created xsi:type="dcterms:W3CDTF">2010-11-25T10:30:15Z</dcterms:created>
  <dcterms:modified xsi:type="dcterms:W3CDTF">2015-02-26T10:23:22Z</dcterms:modified>
</cp:coreProperties>
</file>