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64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b="1" i="1">
                <a:latin typeface="+mj-lt"/>
                <a:ea typeface="+mj-ea"/>
                <a:cs typeface="+mj-cs"/>
              </a:rPr>
              <a:t>Nové modulové výukové a inovativní programy - zvýšení kvality ve vzdělávání </a:t>
            </a:r>
            <a:r>
              <a:rPr lang="cs-CZ" sz="4400">
                <a:latin typeface="+mj-lt"/>
                <a:ea typeface="+mj-ea"/>
                <a:cs typeface="+mj-cs"/>
              </a:rPr>
              <a:t/>
            </a:r>
            <a:br>
              <a:rPr lang="cs-CZ" sz="4400">
                <a:latin typeface="+mj-lt"/>
                <a:ea typeface="+mj-ea"/>
                <a:cs typeface="+mj-cs"/>
              </a:rPr>
            </a:br>
            <a:endParaRPr lang="cs-CZ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latin typeface="Calibri" pitchFamily="34" charset="0"/>
              </a:rPr>
              <a:t>Tento projekt je spolufinancován Evropským sociálním fondem a státním rozpočtem ČR</a:t>
            </a: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latin typeface="Calibri" pitchFamily="34" charset="0"/>
              </a:rPr>
              <a:t>INVESTICE DO ROZVOJE VZDĚLÁVÁNÍ</a:t>
            </a:r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ZŠ, Týn nad Vltavou, Malá Strana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509588" y="3591786"/>
            <a:ext cx="2124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/>
              <a:t>CZ.1.07/1.1.10/01.0063</a:t>
            </a:r>
            <a:endParaRPr lang="cs-CZ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>
                <a:solidFill>
                  <a:schemeClr val="accent6">
                    <a:lumMod val="75000"/>
                  </a:schemeClr>
                </a:solidFill>
              </a:rPr>
              <a:t>Druhy slov - shrnutí</a:t>
            </a:r>
            <a:endParaRPr lang="cs-CZ" sz="6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Český jazyk – 9. ročník</a:t>
            </a:r>
          </a:p>
          <a:p>
            <a:endParaRPr lang="cs-CZ" dirty="0" smtClean="0"/>
          </a:p>
          <a:p>
            <a:r>
              <a:rPr lang="cs-CZ" dirty="0" smtClean="0"/>
              <a:t>Mgr. Jana Říhová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obsah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Dělení</a:t>
            </a:r>
            <a:endParaRPr lang="cs-CZ" dirty="0" smtClean="0"/>
          </a:p>
          <a:p>
            <a:r>
              <a:rPr lang="cs-CZ" dirty="0" smtClean="0">
                <a:hlinkClick r:id="" action="ppaction://noaction"/>
              </a:rPr>
              <a:t>Jednotlivě</a:t>
            </a:r>
            <a:endParaRPr lang="cs-CZ" dirty="0" smtClean="0"/>
          </a:p>
          <a:p>
            <a:r>
              <a:rPr lang="cs-CZ" dirty="0" smtClean="0">
                <a:hlinkClick r:id="rId3" action="ppaction://hlinksldjump"/>
              </a:rPr>
              <a:t>Pozor</a:t>
            </a:r>
            <a:endParaRPr lang="cs-CZ" dirty="0" smtClean="0"/>
          </a:p>
          <a:p>
            <a:r>
              <a:rPr lang="cs-CZ" dirty="0" smtClean="0">
                <a:hlinkClick r:id="rId4" action="ppaction://hlinksldjump"/>
              </a:rPr>
              <a:t>Urči</a:t>
            </a:r>
            <a:endParaRPr lang="cs-CZ" dirty="0" smtClean="0"/>
          </a:p>
          <a:p>
            <a:r>
              <a:rPr lang="cs-CZ" dirty="0" smtClean="0">
                <a:hlinkClick r:id="rId5" action="ppaction://hlinksldjump"/>
              </a:rPr>
              <a:t>Věta podle scénáře</a:t>
            </a:r>
            <a:endParaRPr lang="cs-CZ" dirty="0" smtClean="0"/>
          </a:p>
          <a:p>
            <a:r>
              <a:rPr lang="cs-CZ" dirty="0" smtClean="0">
                <a:hlinkClick r:id="" action="ppaction://noaction"/>
              </a:rPr>
              <a:t>věta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Druhy slov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i="1" dirty="0" smtClean="0">
                <a:solidFill>
                  <a:srgbClr val="C00000"/>
                </a:solidFill>
              </a:rPr>
              <a:t>rozděl na dvě skupiny a přiřaď k nim příslušné druhy</a:t>
            </a:r>
            <a:endParaRPr lang="cs-CZ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1.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2.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 jednotlivým slovním druhů napiš, co vyjadřují, jak se na ně ptáme a 3 př.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400288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Podstatná jména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cs-CZ" dirty="0" smtClean="0"/>
              <a:t>Pokračuj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928926" y="1600200"/>
            <a:ext cx="5500726" cy="4525963"/>
          </a:xfrm>
        </p:spPr>
        <p:txBody>
          <a:bodyPr/>
          <a:lstStyle/>
          <a:p>
            <a:r>
              <a:rPr lang="cs-CZ" u="sng" dirty="0" smtClean="0">
                <a:solidFill>
                  <a:srgbClr val="FF0000"/>
                </a:solidFill>
              </a:rPr>
              <a:t>názvy</a:t>
            </a:r>
            <a:r>
              <a:rPr lang="cs-CZ" dirty="0" smtClean="0"/>
              <a:t> osob, zvířat, věcí, vlastností, dějů a jevů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můžeme si ukázat ten, ta, to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míč, bratr, láska</a:t>
            </a:r>
            <a:endParaRPr lang="cs-CZ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>
                <a:solidFill>
                  <a:srgbClr val="FF0000"/>
                </a:solidFill>
              </a:rPr>
              <a:t>pozor</a:t>
            </a:r>
            <a:endParaRPr lang="cs-CZ" sz="60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>
                <a:solidFill>
                  <a:srgbClr val="FFC000"/>
                </a:solidFill>
              </a:rPr>
              <a:t>PŘI URČOVÁNÍ MUSÍME VŽDY VYCHÁZET ZE SOUVISLOSTI</a:t>
            </a:r>
          </a:p>
          <a:p>
            <a:pPr>
              <a:buNone/>
            </a:pPr>
            <a:endParaRPr lang="cs-CZ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FFC000"/>
                </a:solidFill>
              </a:rPr>
              <a:t>	</a:t>
            </a:r>
            <a:r>
              <a:rPr lang="cs-CZ" dirty="0" smtClean="0"/>
              <a:t>Šel </a:t>
            </a:r>
            <a:r>
              <a:rPr lang="cs-CZ" u="sng" dirty="0" smtClean="0"/>
              <a:t>kolem</a:t>
            </a:r>
            <a:r>
              <a:rPr lang="cs-CZ" dirty="0" smtClean="0"/>
              <a:t> mne.		Brzy půjde </a:t>
            </a:r>
            <a:r>
              <a:rPr lang="cs-CZ" u="sng" dirty="0" smtClean="0"/>
              <a:t>kolem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			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předložka (u)	      příslovce (kudy)		</a:t>
            </a:r>
          </a:p>
          <a:p>
            <a:pPr>
              <a:buNone/>
            </a:pPr>
            <a:r>
              <a:rPr lang="cs-CZ" dirty="0" smtClean="0"/>
              <a:t>	S </a:t>
            </a:r>
            <a:r>
              <a:rPr lang="cs-CZ" u="sng" dirty="0" smtClean="0"/>
              <a:t>kolem</a:t>
            </a:r>
            <a:r>
              <a:rPr lang="cs-CZ" dirty="0" smtClean="0"/>
              <a:t> mě tam nepustili.</a:t>
            </a:r>
          </a:p>
          <a:p>
            <a:pPr>
              <a:buNone/>
            </a:pPr>
            <a:r>
              <a:rPr lang="cs-CZ" dirty="0" smtClean="0"/>
              <a:t>		       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podstatné jméno (to kolo)</a:t>
            </a:r>
            <a:endParaRPr lang="cs-CZ" dirty="0" smtClean="0"/>
          </a:p>
          <a:p>
            <a:endParaRPr lang="cs-CZ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2071670" y="3714752"/>
            <a:ext cx="85725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 rot="10800000" flipV="1">
            <a:off x="6858016" y="3786190"/>
            <a:ext cx="57150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1857356" y="5429264"/>
            <a:ext cx="92869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C00000"/>
                </a:solidFill>
              </a:rPr>
              <a:t>Urči druhy podtržených slov</a:t>
            </a:r>
            <a:endParaRPr lang="cs-CZ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cs-CZ" dirty="0" smtClean="0"/>
              <a:t>Šli jsme </a:t>
            </a:r>
            <a:r>
              <a:rPr lang="cs-CZ" u="sng" dirty="0" smtClean="0"/>
              <a:t>domů</a:t>
            </a:r>
            <a:r>
              <a:rPr lang="cs-CZ" dirty="0" smtClean="0"/>
              <a:t>, hodně </a:t>
            </a:r>
            <a:r>
              <a:rPr lang="cs-CZ" u="sng" dirty="0" smtClean="0"/>
              <a:t>domů</a:t>
            </a:r>
            <a:r>
              <a:rPr lang="cs-CZ" dirty="0" smtClean="0"/>
              <a:t>, málo </a:t>
            </a:r>
            <a:r>
              <a:rPr lang="cs-CZ" u="sng" dirty="0" smtClean="0"/>
              <a:t>jí</a:t>
            </a:r>
            <a:r>
              <a:rPr lang="cs-CZ" dirty="0" smtClean="0"/>
              <a:t>, dej </a:t>
            </a:r>
            <a:r>
              <a:rPr lang="cs-CZ" u="sng" dirty="0" smtClean="0"/>
              <a:t>jí</a:t>
            </a:r>
            <a:r>
              <a:rPr lang="cs-CZ" dirty="0" smtClean="0"/>
              <a:t> to, </a:t>
            </a:r>
            <a:r>
              <a:rPr lang="cs-CZ" u="sng" dirty="0" smtClean="0"/>
              <a:t>je</a:t>
            </a:r>
            <a:r>
              <a:rPr lang="cs-CZ" dirty="0" smtClean="0"/>
              <a:t> doma, viděl </a:t>
            </a:r>
            <a:r>
              <a:rPr lang="cs-CZ" u="sng" dirty="0" smtClean="0"/>
              <a:t>je</a:t>
            </a:r>
            <a:r>
              <a:rPr lang="cs-CZ" dirty="0" smtClean="0"/>
              <a:t> , zůstaň </a:t>
            </a:r>
            <a:r>
              <a:rPr lang="cs-CZ" u="sng" dirty="0" smtClean="0"/>
              <a:t>tu</a:t>
            </a:r>
            <a:r>
              <a:rPr lang="cs-CZ" dirty="0" smtClean="0"/>
              <a:t>, </a:t>
            </a:r>
            <a:r>
              <a:rPr lang="cs-CZ" u="sng" dirty="0" err="1" smtClean="0"/>
              <a:t>tu</a:t>
            </a:r>
            <a:r>
              <a:rPr lang="cs-CZ" dirty="0" smtClean="0"/>
              <a:t> knihu, </a:t>
            </a:r>
            <a:r>
              <a:rPr lang="cs-CZ" u="sng" dirty="0" smtClean="0"/>
              <a:t>zdravý</a:t>
            </a:r>
            <a:r>
              <a:rPr lang="cs-CZ" dirty="0" smtClean="0"/>
              <a:t> zub, pevné </a:t>
            </a:r>
            <a:r>
              <a:rPr lang="cs-CZ" u="sng" dirty="0" smtClean="0"/>
              <a:t>zdraví</a:t>
            </a:r>
            <a:r>
              <a:rPr lang="cs-CZ" dirty="0" smtClean="0"/>
              <a:t>, </a:t>
            </a:r>
            <a:r>
              <a:rPr lang="cs-CZ" u="sng" dirty="0" err="1" smtClean="0"/>
              <a:t>zdraví</a:t>
            </a:r>
            <a:r>
              <a:rPr lang="cs-CZ" dirty="0" smtClean="0"/>
              <a:t> lidé, slušně </a:t>
            </a:r>
            <a:r>
              <a:rPr lang="cs-CZ" u="sng" dirty="0" smtClean="0"/>
              <a:t>zdraví</a:t>
            </a:r>
            <a:r>
              <a:rPr lang="cs-CZ" dirty="0" smtClean="0"/>
              <a:t>, kolem </a:t>
            </a:r>
            <a:r>
              <a:rPr lang="cs-CZ" u="sng" dirty="0" smtClean="0"/>
              <a:t>domu</a:t>
            </a:r>
            <a:r>
              <a:rPr lang="cs-CZ" dirty="0" smtClean="0"/>
              <a:t>, šel </a:t>
            </a:r>
            <a:r>
              <a:rPr lang="cs-CZ" u="sng" dirty="0" smtClean="0"/>
              <a:t>kolem</a:t>
            </a:r>
            <a:r>
              <a:rPr lang="cs-CZ" dirty="0" smtClean="0"/>
              <a:t>, s novým </a:t>
            </a:r>
            <a:r>
              <a:rPr lang="cs-CZ" u="sng" dirty="0" smtClean="0"/>
              <a:t>kolem</a:t>
            </a:r>
            <a:r>
              <a:rPr lang="cs-CZ" dirty="0" smtClean="0"/>
              <a:t>, </a:t>
            </a:r>
            <a:r>
              <a:rPr lang="cs-CZ" u="sng" dirty="0" smtClean="0"/>
              <a:t>vedle</a:t>
            </a:r>
            <a:r>
              <a:rPr lang="cs-CZ" dirty="0" smtClean="0"/>
              <a:t> domu, stál </a:t>
            </a:r>
            <a:r>
              <a:rPr lang="cs-CZ" u="sng" dirty="0" smtClean="0"/>
              <a:t>vedle</a:t>
            </a:r>
            <a:r>
              <a:rPr lang="cs-CZ" dirty="0" smtClean="0"/>
              <a:t>, </a:t>
            </a:r>
            <a:r>
              <a:rPr lang="cs-CZ" u="sng" dirty="0" smtClean="0"/>
              <a:t>jednička</a:t>
            </a:r>
            <a:r>
              <a:rPr lang="cs-CZ" dirty="0" smtClean="0"/>
              <a:t>, </a:t>
            </a:r>
            <a:r>
              <a:rPr lang="cs-CZ" u="sng" dirty="0" smtClean="0"/>
              <a:t>plavání</a:t>
            </a:r>
            <a:r>
              <a:rPr lang="cs-CZ" dirty="0" smtClean="0"/>
              <a:t>, </a:t>
            </a:r>
            <a:r>
              <a:rPr lang="cs-CZ" u="sng" dirty="0" smtClean="0"/>
              <a:t>vstupné</a:t>
            </a:r>
            <a:endParaRPr lang="cs-CZ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C00000"/>
                </a:solidFill>
              </a:rPr>
              <a:t>Vymysli větu podle daného scénáře</a:t>
            </a:r>
            <a:endParaRPr lang="cs-CZ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dirty="0" smtClean="0"/>
              <a:t>21656 …………………………………………………………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9561 …………………………………………………………..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567371 ……………………………………………………….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181574171 …………………………………………………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 smtClean="0">
                <a:solidFill>
                  <a:srgbClr val="C00000"/>
                </a:solidFill>
              </a:rPr>
              <a:t>Vymysli větu, kde užiješ všechny slovní druhy (jen jednou)</a:t>
            </a:r>
            <a:endParaRPr lang="cs-CZ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202</Words>
  <Application>Microsoft Office PowerPoint</Application>
  <PresentationFormat>Předvádění na obrazovce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Prezentace aplikace PowerPoint</vt:lpstr>
      <vt:lpstr>Druhy slov - shrnutí</vt:lpstr>
      <vt:lpstr>obsah</vt:lpstr>
      <vt:lpstr>Druhy slov rozděl na dvě skupiny a přiřaď k nim příslušné druhy</vt:lpstr>
      <vt:lpstr>K jednotlivým slovním druhů napiš, co vyjadřují, jak se na ně ptáme a 3 př.</vt:lpstr>
      <vt:lpstr>pozor</vt:lpstr>
      <vt:lpstr>Urči druhy podtržených slov</vt:lpstr>
      <vt:lpstr>Vymysli větu podle daného scénáře</vt:lpstr>
      <vt:lpstr>Vymysli větu, kde užiješ všechny slovní druhy (jen jednou)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Druhy slov - shrnutí</dc:title>
  <dc:creator>Mamka a taťka</dc:creator>
  <cp:lastModifiedBy>Marcela Kubátová</cp:lastModifiedBy>
  <cp:revision>5</cp:revision>
  <dcterms:created xsi:type="dcterms:W3CDTF">2010-08-02T15:11:02Z</dcterms:created>
  <dcterms:modified xsi:type="dcterms:W3CDTF">2015-02-26T10:22:27Z</dcterms:modified>
</cp:coreProperties>
</file>