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6" r:id="rId4"/>
    <p:sldId id="257" r:id="rId5"/>
    <p:sldId id="258" r:id="rId6"/>
    <p:sldId id="259" r:id="rId7"/>
    <p:sldId id="260" r:id="rId8"/>
    <p:sldId id="261" r:id="rId9"/>
    <p:sldId id="264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5803-56DE-4CED-95CF-E670A95D9F5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9AD75-28E3-4029-915D-D83A671BF29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lang="cs-CZ" sz="4400">
                <a:latin typeface="+mj-lt"/>
                <a:ea typeface="+mj-ea"/>
                <a:cs typeface="+mj-cs"/>
              </a:rPr>
              <a:t/>
            </a:r>
            <a:br>
              <a:rPr lang="cs-CZ" sz="4400">
                <a:latin typeface="+mj-lt"/>
                <a:ea typeface="+mj-ea"/>
                <a:cs typeface="+mj-cs"/>
              </a:rPr>
            </a:b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latin typeface="Calibri" pitchFamily="34" charset="0"/>
              </a:rPr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509588" y="3516597"/>
            <a:ext cx="21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/>
              <a:t>CZ.1.07/1.1.10/01.0063</a:t>
            </a:r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cs-CZ" dirty="0" smtClean="0"/>
              <a:t>Užij správně ve 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včas ……………………………………………………………..</a:t>
            </a:r>
          </a:p>
          <a:p>
            <a:pPr>
              <a:buNone/>
            </a:pPr>
            <a:r>
              <a:rPr lang="cs-CZ" dirty="0" smtClean="0"/>
              <a:t>v čas …………………………………………………………….</a:t>
            </a:r>
          </a:p>
          <a:p>
            <a:pPr>
              <a:buNone/>
            </a:pPr>
            <a:r>
              <a:rPr lang="cs-CZ" dirty="0" smtClean="0"/>
              <a:t>nahlas …………………………………………………………</a:t>
            </a:r>
          </a:p>
          <a:p>
            <a:pPr>
              <a:buNone/>
            </a:pPr>
            <a:r>
              <a:rPr lang="cs-CZ" dirty="0" smtClean="0"/>
              <a:t>na hlas ………………………………………………………..</a:t>
            </a:r>
          </a:p>
          <a:p>
            <a:pPr>
              <a:buNone/>
            </a:pPr>
            <a:r>
              <a:rPr lang="cs-CZ" dirty="0" smtClean="0"/>
              <a:t>zajedno ……………………………………………………….</a:t>
            </a:r>
          </a:p>
          <a:p>
            <a:pPr>
              <a:buNone/>
            </a:pPr>
            <a:r>
              <a:rPr lang="cs-CZ" dirty="0" smtClean="0"/>
              <a:t>za jedno ………………………………………………………</a:t>
            </a:r>
          </a:p>
          <a:p>
            <a:pPr>
              <a:buNone/>
            </a:pPr>
            <a:r>
              <a:rPr lang="cs-CZ" dirty="0" smtClean="0"/>
              <a:t>opravdu ……………………………………………………..</a:t>
            </a:r>
          </a:p>
          <a:p>
            <a:pPr>
              <a:buNone/>
            </a:pPr>
            <a:r>
              <a:rPr lang="cs-CZ" dirty="0" smtClean="0"/>
              <a:t>o pravdu …………………………………………………….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cs-CZ" dirty="0" smtClean="0"/>
              <a:t>Doplň –ě nebo -ně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Tvářil se tajem___ </a:t>
            </a:r>
          </a:p>
          <a:p>
            <a:pPr>
              <a:buNone/>
            </a:pPr>
            <a:r>
              <a:rPr lang="cs-CZ" dirty="0" smtClean="0"/>
              <a:t>jedl </a:t>
            </a:r>
            <a:r>
              <a:rPr lang="cs-CZ" dirty="0" err="1" smtClean="0"/>
              <a:t>střídm</a:t>
            </a:r>
            <a:r>
              <a:rPr lang="cs-CZ" dirty="0" smtClean="0"/>
              <a:t>____</a:t>
            </a:r>
          </a:p>
          <a:p>
            <a:pPr>
              <a:buNone/>
            </a:pPr>
            <a:r>
              <a:rPr lang="cs-CZ" dirty="0" smtClean="0"/>
              <a:t>vzájemné </a:t>
            </a:r>
            <a:r>
              <a:rPr lang="cs-CZ" dirty="0" err="1" smtClean="0"/>
              <a:t>porozum</a:t>
            </a:r>
            <a:r>
              <a:rPr lang="cs-CZ" dirty="0" smtClean="0"/>
              <a:t>____ </a:t>
            </a:r>
          </a:p>
          <a:p>
            <a:pPr>
              <a:buNone/>
            </a:pPr>
            <a:r>
              <a:rPr lang="cs-CZ" dirty="0" smtClean="0"/>
              <a:t>hrál dojem____</a:t>
            </a:r>
          </a:p>
          <a:p>
            <a:pPr>
              <a:buNone/>
            </a:pPr>
            <a:r>
              <a:rPr lang="cs-CZ" dirty="0" smtClean="0"/>
              <a:t>učil se </a:t>
            </a:r>
            <a:r>
              <a:rPr lang="cs-CZ" dirty="0" err="1" smtClean="0"/>
              <a:t>skrom</a:t>
            </a:r>
            <a:r>
              <a:rPr lang="cs-CZ" dirty="0" smtClean="0"/>
              <a:t>_____ </a:t>
            </a:r>
          </a:p>
          <a:p>
            <a:pPr>
              <a:buNone/>
            </a:pPr>
            <a:r>
              <a:rPr lang="cs-CZ" dirty="0" err="1" smtClean="0"/>
              <a:t>vzájem</a:t>
            </a:r>
            <a:r>
              <a:rPr lang="cs-CZ" dirty="0" smtClean="0"/>
              <a:t>____ si </a:t>
            </a:r>
            <a:r>
              <a:rPr lang="cs-CZ" dirty="0" err="1" smtClean="0"/>
              <a:t>pomáhli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nejznám</a:t>
            </a:r>
            <a:r>
              <a:rPr lang="cs-CZ" dirty="0" smtClean="0"/>
              <a:t>___</a:t>
            </a:r>
            <a:r>
              <a:rPr lang="cs-CZ" dirty="0" err="1" smtClean="0"/>
              <a:t>jší</a:t>
            </a:r>
            <a:r>
              <a:rPr lang="cs-CZ" dirty="0" smtClean="0"/>
              <a:t> herec</a:t>
            </a:r>
          </a:p>
          <a:p>
            <a:pPr>
              <a:buNone/>
            </a:pPr>
            <a:r>
              <a:rPr lang="cs-CZ" dirty="0" smtClean="0"/>
              <a:t>budeme rozum____ </a:t>
            </a:r>
            <a:r>
              <a:rPr lang="cs-CZ" dirty="0" err="1" smtClean="0"/>
              <a:t>jší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Český jazyk pro 7. ročník ZŠ, I. Díl, Alter 1999</a:t>
            </a:r>
          </a:p>
          <a:p>
            <a:r>
              <a:rPr lang="cs-CZ" dirty="0" smtClean="0"/>
              <a:t>Český jazyk pro 7. ročník ZŠ, III. Díl, Alter 1999</a:t>
            </a:r>
          </a:p>
          <a:p>
            <a:r>
              <a:rPr lang="cs-CZ" dirty="0" err="1" smtClean="0"/>
              <a:t>Styblík</a:t>
            </a:r>
            <a:r>
              <a:rPr lang="cs-CZ" dirty="0" smtClean="0"/>
              <a:t> V., Mluvnická a pravopisná cvičení, Fortuna 1992</a:t>
            </a:r>
          </a:p>
          <a:p>
            <a:r>
              <a:rPr lang="cs-CZ" dirty="0" err="1" smtClean="0"/>
              <a:t>Honsigová</a:t>
            </a:r>
            <a:r>
              <a:rPr lang="cs-CZ" dirty="0" smtClean="0"/>
              <a:t> L., Stovka cvičení, Fragment 1994</a:t>
            </a:r>
          </a:p>
          <a:p>
            <a:r>
              <a:rPr lang="cs-CZ" dirty="0" err="1" smtClean="0"/>
              <a:t>Kvačková</a:t>
            </a:r>
            <a:r>
              <a:rPr lang="cs-CZ" dirty="0" smtClean="0"/>
              <a:t> J., Opakujeme češtinu v 6. ročníku, 2. díl, Nová škola 1999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cs-CZ" dirty="0" smtClean="0"/>
              <a:t>Příslovce</a:t>
            </a:r>
            <a:br>
              <a:rPr lang="cs-CZ" dirty="0" smtClean="0"/>
            </a:br>
            <a:r>
              <a:rPr lang="cs-CZ" dirty="0" smtClean="0"/>
              <a:t>procvičování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7. třída</a:t>
            </a:r>
          </a:p>
          <a:p>
            <a:endParaRPr lang="cs-CZ" dirty="0"/>
          </a:p>
          <a:p>
            <a:r>
              <a:rPr lang="cs-CZ" dirty="0" smtClean="0"/>
              <a:t>Mgr. Jana Říhová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Vyhledej příslovce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Druh příslovcí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Vznik příslovcí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Stupňování</a:t>
            </a:r>
            <a:endParaRPr lang="cs-CZ" dirty="0" smtClean="0"/>
          </a:p>
          <a:p>
            <a:r>
              <a:rPr lang="cs-CZ" dirty="0" smtClean="0">
                <a:hlinkClick r:id="" action="ppaction://noaction"/>
              </a:rPr>
              <a:t>Příslovečná spřežka</a:t>
            </a:r>
            <a:endParaRPr lang="cs-CZ" dirty="0" smtClean="0"/>
          </a:p>
          <a:p>
            <a:r>
              <a:rPr lang="cs-CZ" dirty="0" smtClean="0">
                <a:hlinkClick r:id="rId6" action="ppaction://hlinksldjump"/>
              </a:rPr>
              <a:t>ě/ně</a:t>
            </a:r>
            <a:endParaRPr lang="cs-CZ" dirty="0" smtClean="0"/>
          </a:p>
          <a:p>
            <a:r>
              <a:rPr lang="cs-CZ" dirty="0" smtClean="0">
                <a:hlinkClick r:id="rId7" action="ppaction://hlinksldjump"/>
              </a:rPr>
              <a:t>Literatura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cs-CZ" dirty="0" smtClean="0"/>
              <a:t>V textu podtrhni (vypiš) příslovce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cs-CZ" sz="2400" dirty="0" smtClean="0"/>
              <a:t>Z hlášení detektiva</a:t>
            </a:r>
          </a:p>
          <a:p>
            <a:pPr marL="0" indent="342900">
              <a:buNone/>
            </a:pPr>
            <a:r>
              <a:rPr lang="cs-CZ" sz="2400" dirty="0" smtClean="0"/>
              <a:t>Sledovaný šel včera Nerudovou ulicí stále vpřed, před parkem odbočil doleva, pak na křižovatce vpravo, poté se dal Smetanovou ulicí vzhůru do kopce a zase dolů, nádraží pomalu obešel obloukem, zvědavě se rozhlížel kolem, u mlýna se rázně obrátil nazpět a kolem zastávky tramvaje téměř utíkal.</a:t>
            </a:r>
          </a:p>
          <a:p>
            <a:pPr marL="0" indent="342900">
              <a:buNone/>
            </a:pPr>
            <a:r>
              <a:rPr lang="cs-CZ" sz="2400" dirty="0" smtClean="0"/>
              <a:t>Stěží jsem ho dohonil a sledoval dál. Rychle se blížil k centru města a tam v úzkých uličkách mi nadobro zmizel z očí. </a:t>
            </a:r>
          </a:p>
          <a:p>
            <a:pPr marL="0" indent="342900">
              <a:buNone/>
            </a:pPr>
            <a:r>
              <a:rPr lang="cs-CZ" sz="2400" dirty="0" smtClean="0"/>
              <a:t>Dnes ho marně hledám, snad se mu podařilo nečekaně odjet pryč.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cs-CZ" dirty="0" smtClean="0"/>
              <a:t>Urči druh příslovcí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včera …………………... 		venku …………………..</a:t>
            </a:r>
          </a:p>
          <a:p>
            <a:pPr>
              <a:buNone/>
            </a:pPr>
            <a:r>
              <a:rPr lang="cs-CZ" dirty="0" smtClean="0"/>
              <a:t>někdy …………………..		odtud …………………...</a:t>
            </a:r>
          </a:p>
          <a:p>
            <a:pPr>
              <a:buNone/>
            </a:pPr>
            <a:r>
              <a:rPr lang="cs-CZ" dirty="0" smtClean="0"/>
              <a:t>špatně ………………….		velice ……………………</a:t>
            </a:r>
          </a:p>
          <a:p>
            <a:pPr>
              <a:buNone/>
            </a:pPr>
            <a:r>
              <a:rPr lang="cs-CZ" dirty="0" smtClean="0"/>
              <a:t>proto …………………….		skromně ………………</a:t>
            </a:r>
          </a:p>
          <a:p>
            <a:pPr>
              <a:buNone/>
            </a:pPr>
            <a:r>
              <a:rPr lang="cs-CZ" dirty="0" smtClean="0"/>
              <a:t>tady ……………………..		ven ……………………..</a:t>
            </a:r>
          </a:p>
          <a:p>
            <a:pPr>
              <a:buNone/>
            </a:pPr>
            <a:r>
              <a:rPr lang="cs-CZ" dirty="0" smtClean="0"/>
              <a:t>anglicky ……………….		příliš ……………………</a:t>
            </a:r>
          </a:p>
          <a:p>
            <a:pPr>
              <a:buNone/>
            </a:pPr>
            <a:r>
              <a:rPr lang="cs-CZ" dirty="0" smtClean="0"/>
              <a:t>daleko …………………		proč …………………….</a:t>
            </a:r>
          </a:p>
          <a:p>
            <a:pPr>
              <a:buNone/>
            </a:pPr>
            <a:r>
              <a:rPr lang="cs-CZ" dirty="0" smtClean="0"/>
              <a:t>nahoru ………………...		dole …………………….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cs-CZ" dirty="0" smtClean="0"/>
              <a:t>Jakým způsobem daná příslovce vznikla?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najednou ……………………………………………………….</a:t>
            </a:r>
          </a:p>
          <a:p>
            <a:pPr>
              <a:buNone/>
            </a:pPr>
            <a:r>
              <a:rPr lang="cs-CZ" dirty="0" smtClean="0"/>
              <a:t>hezky ……………………………………………………………..</a:t>
            </a:r>
          </a:p>
          <a:p>
            <a:pPr>
              <a:buNone/>
            </a:pPr>
            <a:r>
              <a:rPr lang="cs-CZ" dirty="0" smtClean="0"/>
              <a:t>kolem ..……………………………………………………………</a:t>
            </a:r>
          </a:p>
          <a:p>
            <a:pPr>
              <a:buNone/>
            </a:pPr>
            <a:r>
              <a:rPr lang="cs-CZ" dirty="0" smtClean="0"/>
              <a:t>beztoho ………………………………………………………….</a:t>
            </a:r>
          </a:p>
          <a:p>
            <a:pPr>
              <a:buNone/>
            </a:pPr>
            <a:r>
              <a:rPr lang="cs-CZ" dirty="0" smtClean="0"/>
              <a:t>dobře …………………………………………………………….</a:t>
            </a:r>
          </a:p>
          <a:p>
            <a:pPr>
              <a:buNone/>
            </a:pPr>
            <a:r>
              <a:rPr lang="cs-CZ" dirty="0" smtClean="0"/>
              <a:t>časem ……………………………………………………………</a:t>
            </a:r>
          </a:p>
          <a:p>
            <a:pPr>
              <a:buNone/>
            </a:pPr>
            <a:r>
              <a:rPr lang="cs-CZ" dirty="0" smtClean="0"/>
              <a:t>bohudík …………………………………………………………</a:t>
            </a:r>
          </a:p>
          <a:p>
            <a:pPr>
              <a:buNone/>
            </a:pPr>
            <a:r>
              <a:rPr lang="cs-CZ" dirty="0" smtClean="0"/>
              <a:t>cize ……………………………………………………………….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cs-CZ" dirty="0" smtClean="0"/>
              <a:t>Vytvoř 2. a 3. stupeň příslovcí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blízko ………………………….   ………………………………..</a:t>
            </a:r>
          </a:p>
          <a:p>
            <a:pPr>
              <a:buNone/>
            </a:pPr>
            <a:r>
              <a:rPr lang="cs-CZ" dirty="0" smtClean="0"/>
              <a:t>modře ………………………..   ………………………………..</a:t>
            </a:r>
          </a:p>
          <a:p>
            <a:pPr>
              <a:buNone/>
            </a:pPr>
            <a:r>
              <a:rPr lang="cs-CZ" dirty="0" smtClean="0"/>
              <a:t>jasně ………………………….   ………………………………..</a:t>
            </a:r>
          </a:p>
          <a:p>
            <a:pPr>
              <a:buNone/>
            </a:pPr>
            <a:r>
              <a:rPr lang="cs-CZ" dirty="0" smtClean="0"/>
              <a:t>vysoko ……………………….   ………………………………..</a:t>
            </a:r>
          </a:p>
          <a:p>
            <a:pPr>
              <a:buNone/>
            </a:pPr>
            <a:r>
              <a:rPr lang="cs-CZ" dirty="0" smtClean="0"/>
              <a:t>rychle ………………………..   ………………………………..</a:t>
            </a:r>
          </a:p>
          <a:p>
            <a:pPr>
              <a:buNone/>
            </a:pPr>
            <a:r>
              <a:rPr lang="cs-CZ" dirty="0" smtClean="0"/>
              <a:t>jemně ………………………..   ………………………………..</a:t>
            </a:r>
          </a:p>
          <a:p>
            <a:pPr>
              <a:buNone/>
            </a:pPr>
            <a:r>
              <a:rPr lang="cs-CZ" dirty="0" smtClean="0"/>
              <a:t>daleko ……………………….   ………………………………..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cs-CZ" dirty="0" smtClean="0"/>
              <a:t>Rozliš, kdy se jedná o příslovečnou spřežku a kdy o předložku a jméno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Vrátím se zítra </a:t>
            </a:r>
            <a:r>
              <a:rPr lang="cs-CZ" i="1" dirty="0" smtClean="0">
                <a:solidFill>
                  <a:srgbClr val="FF0000"/>
                </a:solidFill>
              </a:rPr>
              <a:t>od poledne – odpoledne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Já vařím a ty </a:t>
            </a:r>
            <a:r>
              <a:rPr lang="cs-CZ" i="1" dirty="0" smtClean="0">
                <a:solidFill>
                  <a:srgbClr val="FF0000"/>
                </a:solidFill>
              </a:rPr>
              <a:t>za tím -  zatím </a:t>
            </a:r>
            <a:r>
              <a:rPr lang="cs-CZ" dirty="0" smtClean="0"/>
              <a:t>umyj nádobí.</a:t>
            </a:r>
          </a:p>
          <a:p>
            <a:pPr>
              <a:buNone/>
            </a:pPr>
            <a:r>
              <a:rPr lang="cs-CZ" dirty="0" smtClean="0"/>
              <a:t>Babičce se zastesklo </a:t>
            </a:r>
            <a:r>
              <a:rPr lang="cs-CZ" i="1" dirty="0" smtClean="0">
                <a:solidFill>
                  <a:srgbClr val="FF0000"/>
                </a:solidFill>
              </a:rPr>
              <a:t>po tichu – po tichu</a:t>
            </a:r>
            <a:r>
              <a:rPr lang="cs-CZ" i="1" dirty="0" smtClean="0"/>
              <a:t> </a:t>
            </a:r>
            <a:r>
              <a:rPr lang="cs-CZ" dirty="0" smtClean="0"/>
              <a:t>Šumavy.</a:t>
            </a:r>
          </a:p>
          <a:p>
            <a:pPr>
              <a:buNone/>
            </a:pPr>
            <a:r>
              <a:rPr lang="cs-CZ" dirty="0" smtClean="0"/>
              <a:t>Mít čisté svědomí, </a:t>
            </a:r>
            <a:r>
              <a:rPr lang="cs-CZ" i="1" dirty="0" smtClean="0">
                <a:solidFill>
                  <a:srgbClr val="FF0000"/>
                </a:solidFill>
              </a:rPr>
              <a:t>nad to – nadto </a:t>
            </a:r>
            <a:r>
              <a:rPr lang="cs-CZ" dirty="0" smtClean="0"/>
              <a:t>není.</a:t>
            </a:r>
          </a:p>
          <a:p>
            <a:pPr>
              <a:buNone/>
            </a:pPr>
            <a:r>
              <a:rPr lang="cs-CZ" dirty="0" smtClean="0"/>
              <a:t>Děti lezly </a:t>
            </a:r>
            <a:r>
              <a:rPr lang="cs-CZ" i="1" dirty="0" smtClean="0">
                <a:solidFill>
                  <a:srgbClr val="FF0000"/>
                </a:solidFill>
              </a:rPr>
              <a:t>po hromadě – pohromadě </a:t>
            </a:r>
            <a:r>
              <a:rPr lang="cs-CZ" dirty="0" smtClean="0"/>
              <a:t>písku.</a:t>
            </a:r>
          </a:p>
          <a:p>
            <a:pPr>
              <a:buNone/>
            </a:pPr>
            <a:r>
              <a:rPr lang="cs-CZ" dirty="0" smtClean="0"/>
              <a:t>Tento případ je </a:t>
            </a:r>
            <a:r>
              <a:rPr lang="cs-CZ" dirty="0" err="1" smtClean="0"/>
              <a:t>vyjímka</a:t>
            </a:r>
            <a:r>
              <a:rPr lang="cs-CZ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z pravidla – z pravidla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Byl klid, ale </a:t>
            </a:r>
            <a:r>
              <a:rPr lang="cs-CZ" i="1" dirty="0" smtClean="0">
                <a:solidFill>
                  <a:srgbClr val="FF0000"/>
                </a:solidFill>
              </a:rPr>
              <a:t>v tom – vtom </a:t>
            </a:r>
            <a:r>
              <a:rPr lang="cs-CZ" dirty="0" smtClean="0"/>
              <a:t>se ozvala rána.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cs-CZ" dirty="0" smtClean="0"/>
              <a:t>Rozlišuj podstatná jména a příslovce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Ve středověku se vyslýchalo i útrpným </a:t>
            </a:r>
            <a:r>
              <a:rPr lang="cs-CZ" dirty="0" smtClean="0">
                <a:solidFill>
                  <a:srgbClr val="FF0000"/>
                </a:solidFill>
              </a:rPr>
              <a:t>právem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V Beskydech mají vesnice svůj typický </a:t>
            </a:r>
            <a:r>
              <a:rPr lang="cs-CZ" dirty="0" smtClean="0">
                <a:solidFill>
                  <a:srgbClr val="FF0000"/>
                </a:solidFill>
              </a:rPr>
              <a:t>ráz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Oheň se </a:t>
            </a:r>
            <a:r>
              <a:rPr lang="cs-CZ" dirty="0" smtClean="0">
                <a:solidFill>
                  <a:srgbClr val="FF0000"/>
                </a:solidFill>
              </a:rPr>
              <a:t>rázem</a:t>
            </a:r>
            <a:r>
              <a:rPr lang="cs-CZ" dirty="0" smtClean="0"/>
              <a:t> rozšířil.</a:t>
            </a:r>
          </a:p>
          <a:p>
            <a:pPr>
              <a:buNone/>
            </a:pPr>
            <a:r>
              <a:rPr lang="cs-CZ" dirty="0" smtClean="0"/>
              <a:t>Uhelným </a:t>
            </a:r>
            <a:r>
              <a:rPr lang="cs-CZ" dirty="0" smtClean="0">
                <a:solidFill>
                  <a:srgbClr val="FF0000"/>
                </a:solidFill>
              </a:rPr>
              <a:t>dolem</a:t>
            </a:r>
            <a:r>
              <a:rPr lang="cs-CZ" dirty="0" smtClean="0"/>
              <a:t> projíždí lokomotiva.</a:t>
            </a:r>
          </a:p>
          <a:p>
            <a:pPr>
              <a:buNone/>
            </a:pPr>
            <a:r>
              <a:rPr lang="cs-CZ" dirty="0" smtClean="0"/>
              <a:t>Co budeš dělat dnes </a:t>
            </a:r>
            <a:r>
              <a:rPr lang="cs-CZ" dirty="0" smtClean="0">
                <a:solidFill>
                  <a:srgbClr val="FF0000"/>
                </a:solidFill>
              </a:rPr>
              <a:t>večer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Já půjdu </a:t>
            </a:r>
            <a:r>
              <a:rPr lang="cs-CZ" dirty="0" smtClean="0">
                <a:solidFill>
                  <a:srgbClr val="FF0000"/>
                </a:solidFill>
              </a:rPr>
              <a:t>horem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Nastal dlouhý, tichý zimní </a:t>
            </a:r>
            <a:r>
              <a:rPr lang="cs-CZ" dirty="0" smtClean="0">
                <a:solidFill>
                  <a:srgbClr val="FF0000"/>
                </a:solidFill>
              </a:rPr>
              <a:t>večer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Ocenění vám </a:t>
            </a:r>
            <a:r>
              <a:rPr lang="cs-CZ" dirty="0" smtClean="0">
                <a:solidFill>
                  <a:srgbClr val="FF0000"/>
                </a:solidFill>
              </a:rPr>
              <a:t>právem</a:t>
            </a:r>
            <a:r>
              <a:rPr lang="cs-CZ" dirty="0" smtClean="0"/>
              <a:t> náleží.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467</Words>
  <Application>Microsoft Office PowerPoint</Application>
  <PresentationFormat>Předvádění na obrazovce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Prezentace aplikace PowerPoint</vt:lpstr>
      <vt:lpstr>Příslovce procvičování</vt:lpstr>
      <vt:lpstr>obsah</vt:lpstr>
      <vt:lpstr>V textu podtrhni (vypiš) příslovce</vt:lpstr>
      <vt:lpstr>Urči druh příslovcí</vt:lpstr>
      <vt:lpstr>Jakým způsobem daná příslovce vznikla?</vt:lpstr>
      <vt:lpstr>Vytvoř 2. a 3. stupeň příslovcí</vt:lpstr>
      <vt:lpstr>Rozliš, kdy se jedná o příslovečnou spřežku a kdy o předložku a jméno</vt:lpstr>
      <vt:lpstr>Rozlišuj podstatná jména a příslovce</vt:lpstr>
      <vt:lpstr>Užij správně ve větě</vt:lpstr>
      <vt:lpstr>Doplň –ě nebo -ně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Příslovce procvičování</dc:title>
  <dc:creator>Mamka a taťka</dc:creator>
  <cp:lastModifiedBy>Marcela Kubátová</cp:lastModifiedBy>
  <cp:revision>10</cp:revision>
  <dcterms:created xsi:type="dcterms:W3CDTF">2010-04-16T14:00:52Z</dcterms:created>
  <dcterms:modified xsi:type="dcterms:W3CDTF">2015-02-26T10:15:48Z</dcterms:modified>
</cp:coreProperties>
</file>