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t>22.1.2011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t>22.1.2011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t>22.1.2011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t>22.1.2011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t>22.1.2011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t>22.1.2011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t>22.1.2011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t>22.1.2011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t>22.1.2011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t>22.1.2011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t>22.1.2011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A0676-819D-4E14-868E-5E9F31D40163}" type="datetimeFigureOut">
              <a:rPr lang="cs-CZ" smtClean="0"/>
              <a:t>22.1.2011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D9109-EDE9-4ECE-AFDC-F698824A52F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5800" y="2130425"/>
            <a:ext cx="7772400" cy="1941513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cs-CZ" sz="3600" b="1" i="1"/>
              <a:t>Nové modulové výukové a inovativní programy - zvýšení kvality ve vzdělávání </a:t>
            </a:r>
            <a:r>
              <a:rPr lang="cs-CZ" sz="4000"/>
              <a:t/>
            </a:r>
            <a:br>
              <a:rPr lang="cs-CZ" sz="4000"/>
            </a:br>
            <a:endParaRPr lang="cs-CZ" sz="4000"/>
          </a:p>
        </p:txBody>
      </p:sp>
      <p:sp>
        <p:nvSpPr>
          <p:cNvPr id="2051" name="Podnadpis 2"/>
          <p:cNvSpPr txBox="1">
            <a:spLocks/>
          </p:cNvSpPr>
          <p:nvPr/>
        </p:nvSpPr>
        <p:spPr bwMode="auto">
          <a:xfrm>
            <a:off x="1428750" y="3929063"/>
            <a:ext cx="6400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2400">
                <a:latin typeface="Calibri" pitchFamily="34" charset="0"/>
              </a:rPr>
              <a:t>Tento projekt je spolufinancován Evropským sociálním fondem a státním rozpočtem ČR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857375" y="500063"/>
            <a:ext cx="5653088" cy="785812"/>
            <a:chOff x="1410" y="1686"/>
            <a:chExt cx="8902" cy="1238"/>
          </a:xfrm>
        </p:grpSpPr>
        <p:pic>
          <p:nvPicPr>
            <p:cNvPr id="2055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6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3" name="TextovéPole 9"/>
          <p:cNvSpPr txBox="1">
            <a:spLocks noChangeArrowheads="1"/>
          </p:cNvSpPr>
          <p:nvPr/>
        </p:nvSpPr>
        <p:spPr bwMode="auto">
          <a:xfrm>
            <a:off x="2286000" y="1285875"/>
            <a:ext cx="5072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>
                <a:latin typeface="Calibri" pitchFamily="34" charset="0"/>
              </a:rPr>
              <a:t>INVESTICE DO ROZVOJE VZDĚLÁVÁNÍ</a:t>
            </a:r>
          </a:p>
        </p:txBody>
      </p:sp>
      <p:sp>
        <p:nvSpPr>
          <p:cNvPr id="2054" name="Zástupný symbol pro zápatí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/>
              <a:t>ZŠ, Týn nad Vltavou, Malá Strana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357222" y="1571612"/>
            <a:ext cx="9715568" cy="1470025"/>
          </a:xfrm>
        </p:spPr>
        <p:txBody>
          <a:bodyPr>
            <a:noAutofit/>
          </a:bodyPr>
          <a:lstStyle/>
          <a:p>
            <a:r>
              <a:rPr lang="cs-CZ" sz="7200" b="1" u="sng" dirty="0" err="1" smtClean="0">
                <a:solidFill>
                  <a:srgbClr val="00B0F0"/>
                </a:solidFill>
              </a:rPr>
              <a:t>Means</a:t>
            </a:r>
            <a:r>
              <a:rPr lang="cs-CZ" sz="7200" b="1" u="sng" dirty="0" smtClean="0">
                <a:solidFill>
                  <a:srgbClr val="00B0F0"/>
                </a:solidFill>
              </a:rPr>
              <a:t> </a:t>
            </a:r>
            <a:r>
              <a:rPr lang="cs-CZ" sz="7200" b="1" u="sng" dirty="0" err="1" smtClean="0">
                <a:solidFill>
                  <a:srgbClr val="00B0F0"/>
                </a:solidFill>
              </a:rPr>
              <a:t>of</a:t>
            </a:r>
            <a:r>
              <a:rPr lang="cs-CZ" sz="7200" b="1" u="sng" dirty="0" smtClean="0">
                <a:solidFill>
                  <a:srgbClr val="00B0F0"/>
                </a:solidFill>
              </a:rPr>
              <a:t> transport/ Dopravní prostředky</a:t>
            </a:r>
            <a:endParaRPr lang="cs-CZ" sz="7200" b="1" u="sng" dirty="0">
              <a:solidFill>
                <a:srgbClr val="00B0F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4414" y="4071942"/>
            <a:ext cx="6400800" cy="1752600"/>
          </a:xfrm>
        </p:spPr>
        <p:txBody>
          <a:bodyPr/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Jana Chmelová </a:t>
            </a:r>
          </a:p>
          <a:p>
            <a:r>
              <a:rPr lang="cs-CZ" sz="3600" b="1" dirty="0" smtClean="0">
                <a:solidFill>
                  <a:srgbClr val="FF0000"/>
                </a:solidFill>
              </a:rPr>
              <a:t>9.ročník</a:t>
            </a:r>
            <a:endParaRPr lang="cs-CZ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85786" y="714356"/>
            <a:ext cx="71166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u="sng" dirty="0" err="1" smtClean="0">
                <a:solidFill>
                  <a:srgbClr val="FF0000"/>
                </a:solidFill>
              </a:rPr>
              <a:t>Write</a:t>
            </a:r>
            <a:r>
              <a:rPr lang="cs-CZ" sz="3200" b="1" u="sng" dirty="0" smtClean="0">
                <a:solidFill>
                  <a:srgbClr val="FF0000"/>
                </a:solidFill>
              </a:rPr>
              <a:t> </a:t>
            </a:r>
            <a:r>
              <a:rPr lang="cs-CZ" sz="3200" b="1" u="sng" dirty="0" err="1" smtClean="0">
                <a:solidFill>
                  <a:srgbClr val="FF0000"/>
                </a:solidFill>
              </a:rPr>
              <a:t>the</a:t>
            </a:r>
            <a:r>
              <a:rPr lang="cs-CZ" sz="3200" b="1" u="sng" dirty="0" smtClean="0">
                <a:solidFill>
                  <a:srgbClr val="FF0000"/>
                </a:solidFill>
              </a:rPr>
              <a:t> </a:t>
            </a:r>
            <a:r>
              <a:rPr lang="cs-CZ" sz="3200" b="1" u="sng" dirty="0" err="1" smtClean="0">
                <a:solidFill>
                  <a:srgbClr val="FF0000"/>
                </a:solidFill>
              </a:rPr>
              <a:t>name</a:t>
            </a:r>
            <a:r>
              <a:rPr lang="cs-CZ" sz="3200" b="1" u="sng" dirty="0" smtClean="0">
                <a:solidFill>
                  <a:srgbClr val="FF0000"/>
                </a:solidFill>
              </a:rPr>
              <a:t> </a:t>
            </a:r>
            <a:r>
              <a:rPr lang="cs-CZ" sz="3200" b="1" u="sng" dirty="0" err="1" smtClean="0">
                <a:solidFill>
                  <a:srgbClr val="FF0000"/>
                </a:solidFill>
              </a:rPr>
              <a:t>of</a:t>
            </a:r>
            <a:r>
              <a:rPr lang="cs-CZ" sz="3200" b="1" u="sng" dirty="0" smtClean="0">
                <a:solidFill>
                  <a:srgbClr val="FF0000"/>
                </a:solidFill>
              </a:rPr>
              <a:t> </a:t>
            </a:r>
            <a:r>
              <a:rPr lang="cs-CZ" sz="3200" b="1" u="sng" dirty="0" err="1" smtClean="0">
                <a:solidFill>
                  <a:srgbClr val="FF0000"/>
                </a:solidFill>
              </a:rPr>
              <a:t>the</a:t>
            </a:r>
            <a:r>
              <a:rPr lang="cs-CZ" sz="3200" b="1" u="sng" dirty="0" smtClean="0">
                <a:solidFill>
                  <a:srgbClr val="FF0000"/>
                </a:solidFill>
              </a:rPr>
              <a:t> </a:t>
            </a:r>
            <a:r>
              <a:rPr lang="cs-CZ" sz="3200" b="1" u="sng" dirty="0" err="1" smtClean="0">
                <a:solidFill>
                  <a:srgbClr val="FF0000"/>
                </a:solidFill>
              </a:rPr>
              <a:t>form</a:t>
            </a:r>
            <a:r>
              <a:rPr lang="cs-CZ" sz="3200" b="1" u="sng" dirty="0" smtClean="0">
                <a:solidFill>
                  <a:srgbClr val="FF0000"/>
                </a:solidFill>
              </a:rPr>
              <a:t> </a:t>
            </a:r>
            <a:r>
              <a:rPr lang="cs-CZ" sz="3200" b="1" u="sng" dirty="0" err="1" smtClean="0">
                <a:solidFill>
                  <a:srgbClr val="FF0000"/>
                </a:solidFill>
              </a:rPr>
              <a:t>of</a:t>
            </a:r>
            <a:r>
              <a:rPr lang="cs-CZ" sz="3200" b="1" u="sng" dirty="0" smtClean="0">
                <a:solidFill>
                  <a:srgbClr val="FF0000"/>
                </a:solidFill>
              </a:rPr>
              <a:t> transport</a:t>
            </a:r>
            <a:endParaRPr lang="cs-CZ" sz="3200" b="1" u="sng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643050"/>
            <a:ext cx="1885960" cy="1885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1643050"/>
            <a:ext cx="214314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3786190"/>
            <a:ext cx="2557474" cy="2557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ovéPole 7"/>
          <p:cNvSpPr txBox="1"/>
          <p:nvPr/>
        </p:nvSpPr>
        <p:spPr>
          <a:xfrm>
            <a:off x="1071538" y="3929066"/>
            <a:ext cx="7026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-----------------------                                                         ------------------------------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000364" y="5857892"/>
            <a:ext cx="1947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-------------------------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842938"/>
            <a:ext cx="178595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642918"/>
            <a:ext cx="185738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0" y="3786190"/>
            <a:ext cx="185738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ovéPole 9"/>
          <p:cNvSpPr txBox="1"/>
          <p:nvPr/>
        </p:nvSpPr>
        <p:spPr>
          <a:xfrm>
            <a:off x="857224" y="2714620"/>
            <a:ext cx="7308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  ------------------------------------                                    -----------------------------------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928926" y="5786454"/>
            <a:ext cx="2847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 ------------------------------------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600052"/>
            <a:ext cx="2286016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642918"/>
            <a:ext cx="2243150" cy="22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02" y="3643314"/>
            <a:ext cx="221457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ovéPole 6"/>
          <p:cNvSpPr txBox="1"/>
          <p:nvPr/>
        </p:nvSpPr>
        <p:spPr>
          <a:xfrm>
            <a:off x="928662" y="3071810"/>
            <a:ext cx="6885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-----------------------------                                            ---------------------------------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857488" y="5929330"/>
            <a:ext cx="2512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---------------------------------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857232"/>
            <a:ext cx="250033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1000108"/>
            <a:ext cx="192882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3786190"/>
            <a:ext cx="221457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ovéPole 6"/>
          <p:cNvSpPr txBox="1"/>
          <p:nvPr/>
        </p:nvSpPr>
        <p:spPr>
          <a:xfrm>
            <a:off x="1071538" y="3357562"/>
            <a:ext cx="6924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-----------------------------------                                         ----------------------------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286116" y="6000768"/>
            <a:ext cx="2512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---------------------------------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85786" y="714356"/>
            <a:ext cx="7951729" cy="52014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u="sng" dirty="0" err="1" smtClean="0">
                <a:solidFill>
                  <a:srgbClr val="FF0000"/>
                </a:solidFill>
              </a:rPr>
              <a:t>Match</a:t>
            </a:r>
            <a:r>
              <a:rPr lang="cs-CZ" sz="4400" b="1" u="sng" dirty="0" smtClean="0">
                <a:solidFill>
                  <a:srgbClr val="FF0000"/>
                </a:solidFill>
              </a:rPr>
              <a:t> </a:t>
            </a:r>
            <a:r>
              <a:rPr lang="cs-CZ" sz="4400" b="1" u="sng" dirty="0" err="1" smtClean="0">
                <a:solidFill>
                  <a:srgbClr val="FF0000"/>
                </a:solidFill>
              </a:rPr>
              <a:t>the</a:t>
            </a:r>
            <a:r>
              <a:rPr lang="cs-CZ" sz="4400" b="1" u="sng" dirty="0" smtClean="0">
                <a:solidFill>
                  <a:srgbClr val="FF0000"/>
                </a:solidFill>
              </a:rPr>
              <a:t> </a:t>
            </a:r>
            <a:r>
              <a:rPr lang="cs-CZ" sz="4400" b="1" u="sng" dirty="0" err="1" smtClean="0">
                <a:solidFill>
                  <a:srgbClr val="FF0000"/>
                </a:solidFill>
              </a:rPr>
              <a:t>words</a:t>
            </a:r>
            <a:endParaRPr lang="cs-CZ" sz="4400" b="1" u="sng" dirty="0" smtClean="0">
              <a:solidFill>
                <a:srgbClr val="FF0000"/>
              </a:solidFill>
            </a:endParaRPr>
          </a:p>
          <a:p>
            <a:r>
              <a:rPr lang="cs-CZ" sz="3600" b="1" dirty="0" err="1" smtClean="0"/>
              <a:t>lorry</a:t>
            </a:r>
            <a:r>
              <a:rPr lang="cs-CZ" sz="3600" b="1" dirty="0" smtClean="0">
                <a:solidFill>
                  <a:srgbClr val="92D050"/>
                </a:solidFill>
              </a:rPr>
              <a:t>					</a:t>
            </a:r>
            <a:r>
              <a:rPr lang="cs-CZ" sz="3600" b="1" dirty="0" smtClean="0"/>
              <a:t>helikoptéra</a:t>
            </a:r>
          </a:p>
          <a:p>
            <a:r>
              <a:rPr lang="cs-CZ" sz="3600" b="1" dirty="0" err="1"/>
              <a:t>m</a:t>
            </a:r>
            <a:r>
              <a:rPr lang="cs-CZ" sz="3600" b="1" dirty="0" err="1" smtClean="0"/>
              <a:t>otorbike</a:t>
            </a:r>
            <a:r>
              <a:rPr lang="cs-CZ" sz="3600" b="1" dirty="0" smtClean="0">
                <a:solidFill>
                  <a:srgbClr val="92D050"/>
                </a:solidFill>
              </a:rPr>
              <a:t>			</a:t>
            </a:r>
            <a:r>
              <a:rPr lang="cs-CZ" sz="3600" b="1" dirty="0" smtClean="0"/>
              <a:t>dodávkové</a:t>
            </a:r>
            <a:r>
              <a:rPr lang="cs-CZ" sz="3600" b="1" dirty="0" smtClean="0">
                <a:solidFill>
                  <a:srgbClr val="92D050"/>
                </a:solidFill>
              </a:rPr>
              <a:t> </a:t>
            </a:r>
            <a:r>
              <a:rPr lang="cs-CZ" sz="3600" b="1" dirty="0" smtClean="0"/>
              <a:t>auto</a:t>
            </a:r>
          </a:p>
          <a:p>
            <a:r>
              <a:rPr lang="cs-CZ" sz="3600" b="1" dirty="0" err="1"/>
              <a:t>s</a:t>
            </a:r>
            <a:r>
              <a:rPr lang="cs-CZ" sz="3600" b="1" dirty="0" err="1" smtClean="0"/>
              <a:t>paceship</a:t>
            </a:r>
            <a:r>
              <a:rPr lang="cs-CZ" sz="3600" b="1" dirty="0" smtClean="0">
                <a:solidFill>
                  <a:srgbClr val="92D050"/>
                </a:solidFill>
              </a:rPr>
              <a:t>			</a:t>
            </a:r>
            <a:r>
              <a:rPr lang="cs-CZ" sz="3600" b="1" dirty="0" smtClean="0"/>
              <a:t>velbloud</a:t>
            </a:r>
          </a:p>
          <a:p>
            <a:r>
              <a:rPr lang="cs-CZ" sz="3600" b="1" dirty="0"/>
              <a:t>v</a:t>
            </a:r>
            <a:r>
              <a:rPr lang="cs-CZ" sz="3600" b="1" dirty="0" smtClean="0"/>
              <a:t>an</a:t>
            </a:r>
            <a:r>
              <a:rPr lang="cs-CZ" sz="3600" b="1" dirty="0" smtClean="0">
                <a:solidFill>
                  <a:srgbClr val="92D050"/>
                </a:solidFill>
              </a:rPr>
              <a:t>					</a:t>
            </a:r>
            <a:r>
              <a:rPr lang="cs-CZ" sz="3600" b="1" dirty="0" smtClean="0"/>
              <a:t>metro</a:t>
            </a:r>
          </a:p>
          <a:p>
            <a:r>
              <a:rPr lang="cs-CZ" sz="3600" b="1" dirty="0"/>
              <a:t>c</a:t>
            </a:r>
            <a:r>
              <a:rPr lang="cs-CZ" sz="3600" b="1" dirty="0" smtClean="0"/>
              <a:t>oach</a:t>
            </a:r>
            <a:r>
              <a:rPr lang="cs-CZ" sz="3600" b="1" dirty="0" smtClean="0">
                <a:solidFill>
                  <a:srgbClr val="92D050"/>
                </a:solidFill>
              </a:rPr>
              <a:t>				</a:t>
            </a:r>
            <a:r>
              <a:rPr lang="cs-CZ" sz="3600" b="1" dirty="0" smtClean="0"/>
              <a:t>nákladní</a:t>
            </a:r>
            <a:r>
              <a:rPr lang="cs-CZ" sz="3600" b="1" dirty="0" smtClean="0">
                <a:solidFill>
                  <a:srgbClr val="92D050"/>
                </a:solidFill>
              </a:rPr>
              <a:t> </a:t>
            </a:r>
            <a:r>
              <a:rPr lang="cs-CZ" sz="3600" b="1" dirty="0" smtClean="0"/>
              <a:t>auto</a:t>
            </a:r>
          </a:p>
          <a:p>
            <a:r>
              <a:rPr lang="cs-CZ" sz="3600" b="1" dirty="0" err="1"/>
              <a:t>c</a:t>
            </a:r>
            <a:r>
              <a:rPr lang="cs-CZ" sz="3600" b="1" dirty="0" err="1" smtClean="0"/>
              <a:t>amel</a:t>
            </a:r>
            <a:r>
              <a:rPr lang="cs-CZ" sz="3600" b="1" dirty="0" smtClean="0">
                <a:solidFill>
                  <a:srgbClr val="92D050"/>
                </a:solidFill>
              </a:rPr>
              <a:t>				</a:t>
            </a:r>
            <a:r>
              <a:rPr lang="cs-CZ" sz="3600" b="1" dirty="0" smtClean="0"/>
              <a:t>dálkový</a:t>
            </a:r>
            <a:r>
              <a:rPr lang="cs-CZ" sz="3600" b="1" dirty="0" smtClean="0">
                <a:solidFill>
                  <a:srgbClr val="92D050"/>
                </a:solidFill>
              </a:rPr>
              <a:t> </a:t>
            </a:r>
            <a:r>
              <a:rPr lang="cs-CZ" sz="3600" b="1" dirty="0" smtClean="0"/>
              <a:t>autobus</a:t>
            </a:r>
          </a:p>
          <a:p>
            <a:r>
              <a:rPr lang="cs-CZ" sz="3600" b="1" dirty="0" err="1"/>
              <a:t>h</a:t>
            </a:r>
            <a:r>
              <a:rPr lang="cs-CZ" sz="3600" b="1" dirty="0" err="1" smtClean="0"/>
              <a:t>elicopter</a:t>
            </a:r>
            <a:r>
              <a:rPr lang="cs-CZ" sz="3600" b="1" dirty="0" smtClean="0">
                <a:solidFill>
                  <a:srgbClr val="92D050"/>
                </a:solidFill>
              </a:rPr>
              <a:t>			</a:t>
            </a:r>
            <a:r>
              <a:rPr lang="cs-CZ" sz="3600" b="1" dirty="0" smtClean="0"/>
              <a:t>motorka </a:t>
            </a:r>
          </a:p>
          <a:p>
            <a:r>
              <a:rPr lang="cs-CZ" sz="3600" b="1" dirty="0"/>
              <a:t>u</a:t>
            </a:r>
            <a:r>
              <a:rPr lang="cs-CZ" sz="3600" b="1" dirty="0" smtClean="0"/>
              <a:t>nderground</a:t>
            </a:r>
            <a:r>
              <a:rPr lang="cs-CZ" sz="3600" b="1" dirty="0" smtClean="0">
                <a:solidFill>
                  <a:srgbClr val="92D050"/>
                </a:solidFill>
              </a:rPr>
              <a:t>			</a:t>
            </a:r>
            <a:r>
              <a:rPr lang="cs-CZ" sz="3600" b="1" dirty="0" smtClean="0"/>
              <a:t>kosmická</a:t>
            </a:r>
            <a:r>
              <a:rPr lang="cs-CZ" sz="3600" b="1" dirty="0" smtClean="0">
                <a:solidFill>
                  <a:srgbClr val="92D050"/>
                </a:solidFill>
              </a:rPr>
              <a:t> </a:t>
            </a:r>
            <a:r>
              <a:rPr lang="cs-CZ" sz="3600" b="1" dirty="0" smtClean="0"/>
              <a:t>loď</a:t>
            </a:r>
            <a:endParaRPr lang="cs-CZ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85786" y="928670"/>
            <a:ext cx="7093417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dirty="0" err="1"/>
              <a:t>t</a:t>
            </a:r>
            <a:r>
              <a:rPr lang="cs-CZ" sz="4000" b="1" dirty="0" err="1" smtClean="0"/>
              <a:t>rain</a:t>
            </a:r>
            <a:r>
              <a:rPr lang="cs-CZ" sz="4000" b="1" dirty="0" smtClean="0"/>
              <a:t>				letadlo</a:t>
            </a:r>
          </a:p>
          <a:p>
            <a:r>
              <a:rPr lang="cs-CZ" sz="4000" b="1" dirty="0"/>
              <a:t>t</a:t>
            </a:r>
            <a:r>
              <a:rPr lang="cs-CZ" sz="4000" b="1" dirty="0" smtClean="0"/>
              <a:t>ram				kolo</a:t>
            </a:r>
          </a:p>
          <a:p>
            <a:r>
              <a:rPr lang="cs-CZ" sz="4000" b="1" dirty="0"/>
              <a:t>t</a:t>
            </a:r>
            <a:r>
              <a:rPr lang="cs-CZ" sz="4000" b="1" dirty="0" smtClean="0"/>
              <a:t>axi					kamion</a:t>
            </a:r>
          </a:p>
          <a:p>
            <a:r>
              <a:rPr lang="cs-CZ" sz="4000" b="1" dirty="0" err="1"/>
              <a:t>a</a:t>
            </a:r>
            <a:r>
              <a:rPr lang="cs-CZ" sz="4000" b="1" dirty="0" err="1" smtClean="0"/>
              <a:t>eroplane</a:t>
            </a:r>
            <a:r>
              <a:rPr lang="cs-CZ" sz="4000" b="1" dirty="0" smtClean="0"/>
              <a:t>			loď</a:t>
            </a:r>
          </a:p>
          <a:p>
            <a:r>
              <a:rPr lang="cs-CZ" sz="4000" b="1" dirty="0" err="1"/>
              <a:t>s</a:t>
            </a:r>
            <a:r>
              <a:rPr lang="cs-CZ" sz="4000" b="1" dirty="0" err="1" smtClean="0"/>
              <a:t>pace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shuttle</a:t>
            </a:r>
            <a:r>
              <a:rPr lang="cs-CZ" sz="4000" b="1" dirty="0" smtClean="0"/>
              <a:t>		vlak</a:t>
            </a:r>
          </a:p>
          <a:p>
            <a:r>
              <a:rPr lang="cs-CZ" sz="4000" b="1" dirty="0"/>
              <a:t>t</a:t>
            </a:r>
            <a:r>
              <a:rPr lang="cs-CZ" sz="4000" b="1" dirty="0" smtClean="0"/>
              <a:t>ruck				taxík</a:t>
            </a:r>
          </a:p>
          <a:p>
            <a:r>
              <a:rPr lang="cs-CZ" sz="4000" b="1" dirty="0" err="1"/>
              <a:t>s</a:t>
            </a:r>
            <a:r>
              <a:rPr lang="cs-CZ" sz="4000" b="1" dirty="0" err="1" smtClean="0"/>
              <a:t>hip</a:t>
            </a:r>
            <a:r>
              <a:rPr lang="cs-CZ" sz="4000" b="1" dirty="0" smtClean="0"/>
              <a:t>					tramvaj</a:t>
            </a:r>
          </a:p>
          <a:p>
            <a:r>
              <a:rPr lang="cs-CZ" sz="4000" b="1" dirty="0" err="1"/>
              <a:t>b</a:t>
            </a:r>
            <a:r>
              <a:rPr lang="cs-CZ" sz="4000" b="1" dirty="0" err="1" smtClean="0"/>
              <a:t>icycle</a:t>
            </a:r>
            <a:r>
              <a:rPr lang="cs-CZ" sz="4000" b="1" dirty="0" smtClean="0"/>
              <a:t> (</a:t>
            </a:r>
            <a:r>
              <a:rPr lang="cs-CZ" sz="4000" b="1" dirty="0" err="1" smtClean="0"/>
              <a:t>bike</a:t>
            </a:r>
            <a:r>
              <a:rPr lang="cs-CZ" sz="4000" b="1" dirty="0" smtClean="0"/>
              <a:t>)		raketoplán</a:t>
            </a:r>
            <a:endParaRPr lang="cs-CZ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85786" y="928670"/>
            <a:ext cx="38684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/>
              <a:t>Zdroje:</a:t>
            </a:r>
          </a:p>
          <a:p>
            <a:r>
              <a:rPr lang="cs-CZ" sz="3600" dirty="0" smtClean="0"/>
              <a:t>Obrázky : viz Klipart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72</Words>
  <Application>Microsoft Office PowerPoint</Application>
  <PresentationFormat>Předvádění na obrazovce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Snímek 1</vt:lpstr>
      <vt:lpstr>Means of transport/ Dopravní prostředky</vt:lpstr>
      <vt:lpstr>Snímek 3</vt:lpstr>
      <vt:lpstr>Snímek 4</vt:lpstr>
      <vt:lpstr>Snímek 5</vt:lpstr>
      <vt:lpstr>Snímek 6</vt:lpstr>
      <vt:lpstr>Snímek 7</vt:lpstr>
      <vt:lpstr>Snímek 8</vt:lpstr>
      <vt:lpstr>Snímek 9</vt:lpstr>
    </vt:vector>
  </TitlesOfParts>
  <Company>Josef Rusek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CHM</dc:creator>
  <cp:lastModifiedBy>CHM</cp:lastModifiedBy>
  <cp:revision>10</cp:revision>
  <dcterms:created xsi:type="dcterms:W3CDTF">2011-01-22T11:04:00Z</dcterms:created>
  <dcterms:modified xsi:type="dcterms:W3CDTF">2011-01-22T12:27:14Z</dcterms:modified>
</cp:coreProperties>
</file>