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9" r:id="rId5"/>
    <p:sldId id="270" r:id="rId6"/>
    <p:sldId id="261" r:id="rId7"/>
    <p:sldId id="267" r:id="rId8"/>
    <p:sldId id="262" r:id="rId9"/>
    <p:sldId id="263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D721-886C-46E5-B31A-28299227F93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A50D6-4BF8-4614-8F27-BB642662AA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res?imgurl=http://www.msutenisu.cz/images/obrazky/mrak3.gif&amp;imgrefurl=http://www.msutenisu.cz/&amp;usg=__WHo3TpKfkQjUXFzIys2_u1PL0V0=&amp;h=155&amp;w=250&amp;sz=5&amp;hl=cs&amp;start=4&amp;zoom=1&amp;itbs=1&amp;tbnid=FU9CTqkcuOZH-M:&amp;tbnh=69&amp;tbnw=111&amp;prev=/images?q=mrak&amp;hl=cs&amp;sa=N&amp;gbv=2&amp;ndsp=20&amp;tbs=isch:1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cs-CZ" sz="3600" b="1" i="1"/>
              <a:t>Nové modulové výukové a inovativní programy - zvýšení kvality ve vzdělávání </a:t>
            </a:r>
            <a:r>
              <a:rPr lang="cs-CZ" sz="4000"/>
              <a:t/>
            </a:r>
            <a:br>
              <a:rPr lang="cs-CZ" sz="4000"/>
            </a:br>
            <a:endParaRPr lang="cs-CZ" sz="4000"/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501218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92D050"/>
                </a:solidFill>
              </a:rPr>
              <a:t>What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</a:rPr>
              <a:t>is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</a:rPr>
              <a:t>the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</a:rPr>
              <a:t>weather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</a:rPr>
              <a:t>like</a:t>
            </a:r>
            <a:r>
              <a:rPr lang="cs-CZ" b="1" dirty="0" smtClean="0">
                <a:solidFill>
                  <a:srgbClr val="92D050"/>
                </a:solidFill>
              </a:rPr>
              <a:t>?</a:t>
            </a:r>
            <a:endParaRPr lang="cs-CZ" b="1" dirty="0">
              <a:solidFill>
                <a:srgbClr val="92D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b="1" dirty="0" smtClean="0"/>
              <a:t>In </a:t>
            </a:r>
            <a:r>
              <a:rPr lang="cs-CZ" b="1" dirty="0" err="1" smtClean="0">
                <a:solidFill>
                  <a:srgbClr val="FF66FF"/>
                </a:solidFill>
              </a:rPr>
              <a:t>Antarctica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´s </a:t>
            </a:r>
            <a:r>
              <a:rPr lang="cs-CZ" b="1" dirty="0" err="1" smtClean="0"/>
              <a:t>snowing</a:t>
            </a:r>
            <a:r>
              <a:rPr lang="cs-CZ" b="1" dirty="0" smtClean="0"/>
              <a:t>,</a:t>
            </a:r>
          </a:p>
          <a:p>
            <a:pPr>
              <a:buNone/>
            </a:pPr>
            <a:r>
              <a:rPr lang="cs-CZ" b="1" dirty="0" smtClean="0"/>
              <a:t>in </a:t>
            </a:r>
            <a:r>
              <a:rPr lang="cs-CZ" b="1" dirty="0" err="1" smtClean="0">
                <a:solidFill>
                  <a:srgbClr val="FF66FF"/>
                </a:solidFill>
              </a:rPr>
              <a:t>Mexico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´s </a:t>
            </a:r>
            <a:r>
              <a:rPr lang="cs-CZ" b="1" dirty="0" err="1" smtClean="0"/>
              <a:t>hot</a:t>
            </a:r>
            <a:r>
              <a:rPr lang="cs-CZ" b="1" dirty="0" smtClean="0"/>
              <a:t>,</a:t>
            </a:r>
          </a:p>
          <a:p>
            <a:pPr>
              <a:buNone/>
            </a:pPr>
            <a:r>
              <a:rPr lang="cs-CZ" b="1" dirty="0" smtClean="0"/>
              <a:t>in </a:t>
            </a:r>
            <a:r>
              <a:rPr lang="cs-CZ" b="1" dirty="0" smtClean="0">
                <a:solidFill>
                  <a:srgbClr val="FF66FF"/>
                </a:solidFill>
              </a:rPr>
              <a:t>Japan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wind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blowing</a:t>
            </a:r>
            <a:r>
              <a:rPr lang="cs-CZ" b="1" dirty="0" smtClean="0"/>
              <a:t>,</a:t>
            </a:r>
          </a:p>
          <a:p>
            <a:pPr>
              <a:buNone/>
            </a:pPr>
            <a:r>
              <a:rPr lang="cs-CZ" b="1" dirty="0" smtClean="0"/>
              <a:t>in </a:t>
            </a:r>
            <a:r>
              <a:rPr lang="cs-CZ" b="1" dirty="0" smtClean="0">
                <a:solidFill>
                  <a:srgbClr val="FF66FF"/>
                </a:solidFill>
              </a:rPr>
              <a:t>Italy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´s not.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In </a:t>
            </a:r>
            <a:r>
              <a:rPr lang="cs-CZ" b="1" dirty="0" err="1" smtClean="0">
                <a:solidFill>
                  <a:srgbClr val="FF66FF"/>
                </a:solidFill>
              </a:rPr>
              <a:t>Brazil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sun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shining</a:t>
            </a:r>
            <a:r>
              <a:rPr lang="cs-CZ" b="1" dirty="0" smtClean="0"/>
              <a:t>,</a:t>
            </a:r>
          </a:p>
          <a:p>
            <a:pPr>
              <a:buNone/>
            </a:pPr>
            <a:r>
              <a:rPr lang="cs-CZ" b="1" dirty="0" err="1" smtClean="0"/>
              <a:t>and</a:t>
            </a:r>
            <a:r>
              <a:rPr lang="cs-CZ" b="1" dirty="0" smtClean="0"/>
              <a:t> in </a:t>
            </a:r>
            <a:r>
              <a:rPr lang="cs-CZ" b="1" dirty="0" err="1" smtClean="0">
                <a:solidFill>
                  <a:srgbClr val="FF66FF"/>
                </a:solidFill>
              </a:rPr>
              <a:t>Spain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sky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blue</a:t>
            </a:r>
            <a:r>
              <a:rPr lang="cs-CZ" b="1" dirty="0" smtClean="0"/>
              <a:t>,</a:t>
            </a:r>
          </a:p>
          <a:p>
            <a:pPr>
              <a:buNone/>
            </a:pPr>
            <a:r>
              <a:rPr lang="cs-CZ" b="1" dirty="0" smtClean="0"/>
              <a:t>in </a:t>
            </a:r>
            <a:r>
              <a:rPr lang="cs-CZ" b="1" dirty="0" err="1" smtClean="0">
                <a:solidFill>
                  <a:srgbClr val="FF66FF"/>
                </a:solidFill>
              </a:rPr>
              <a:t>Turkey</a:t>
            </a:r>
            <a:r>
              <a:rPr lang="cs-CZ" b="1" dirty="0" smtClean="0"/>
              <a:t> </a:t>
            </a:r>
            <a:r>
              <a:rPr lang="cs-CZ" b="1" dirty="0" err="1" smtClean="0"/>
              <a:t>now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´s </a:t>
            </a:r>
            <a:r>
              <a:rPr lang="cs-CZ" b="1" dirty="0" err="1" smtClean="0"/>
              <a:t>raining</a:t>
            </a:r>
            <a:r>
              <a:rPr lang="cs-CZ" b="1" dirty="0" smtClean="0"/>
              <a:t>,</a:t>
            </a:r>
          </a:p>
          <a:p>
            <a:pPr>
              <a:buNone/>
            </a:pPr>
            <a:r>
              <a:rPr lang="cs-CZ" b="1" dirty="0" err="1" smtClean="0"/>
              <a:t>and</a:t>
            </a:r>
            <a:r>
              <a:rPr lang="cs-CZ" b="1" dirty="0" smtClean="0"/>
              <a:t> in </a:t>
            </a:r>
            <a:r>
              <a:rPr lang="cs-CZ" b="1" dirty="0" err="1" smtClean="0">
                <a:solidFill>
                  <a:srgbClr val="FF66FF"/>
                </a:solidFill>
              </a:rPr>
              <a:t>Greece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´s </a:t>
            </a:r>
            <a:r>
              <a:rPr lang="cs-CZ" b="1" dirty="0" err="1" smtClean="0"/>
              <a:t>raining</a:t>
            </a:r>
            <a:r>
              <a:rPr lang="cs-CZ" b="1" dirty="0" smtClean="0"/>
              <a:t> </a:t>
            </a:r>
            <a:r>
              <a:rPr lang="cs-CZ" b="1" dirty="0" err="1" smtClean="0"/>
              <a:t>too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71538" y="1285860"/>
            <a:ext cx="635798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200" b="1" dirty="0" smtClean="0"/>
              <a:t>__ </a:t>
            </a:r>
            <a:r>
              <a:rPr lang="cs-CZ" sz="3200" b="1" dirty="0" err="1" smtClean="0">
                <a:solidFill>
                  <a:srgbClr val="FF66FF"/>
                </a:solidFill>
              </a:rPr>
              <a:t>Antarctica</a:t>
            </a:r>
            <a:r>
              <a:rPr lang="cs-CZ" sz="3200" b="1" dirty="0" smtClean="0"/>
              <a:t> __________,</a:t>
            </a:r>
          </a:p>
          <a:p>
            <a:pPr>
              <a:buNone/>
            </a:pPr>
            <a:r>
              <a:rPr lang="cs-CZ" sz="3200" b="1" dirty="0" smtClean="0"/>
              <a:t>__ </a:t>
            </a:r>
            <a:r>
              <a:rPr lang="cs-CZ" sz="3200" b="1" dirty="0" err="1" smtClean="0">
                <a:solidFill>
                  <a:srgbClr val="FF66FF"/>
                </a:solidFill>
              </a:rPr>
              <a:t>Mexico</a:t>
            </a:r>
            <a:r>
              <a:rPr lang="cs-CZ" sz="3200" b="1" dirty="0" smtClean="0"/>
              <a:t> ________,</a:t>
            </a:r>
          </a:p>
          <a:p>
            <a:pPr>
              <a:buNone/>
            </a:pPr>
            <a:r>
              <a:rPr lang="cs-CZ" sz="3200" b="1" dirty="0" smtClean="0"/>
              <a:t>__ </a:t>
            </a:r>
            <a:r>
              <a:rPr lang="cs-CZ" sz="3200" b="1" dirty="0" smtClean="0">
                <a:solidFill>
                  <a:srgbClr val="FF66FF"/>
                </a:solidFill>
              </a:rPr>
              <a:t>Japan</a:t>
            </a:r>
            <a:r>
              <a:rPr lang="cs-CZ" sz="3200" b="1" dirty="0" smtClean="0"/>
              <a:t> __________,</a:t>
            </a:r>
          </a:p>
          <a:p>
            <a:pPr>
              <a:buNone/>
            </a:pPr>
            <a:r>
              <a:rPr lang="cs-CZ" sz="3200" b="1" dirty="0" smtClean="0"/>
              <a:t>__ </a:t>
            </a:r>
            <a:r>
              <a:rPr lang="cs-CZ" sz="3200" b="1" dirty="0" smtClean="0">
                <a:solidFill>
                  <a:srgbClr val="FF66FF"/>
                </a:solidFill>
              </a:rPr>
              <a:t>Italy</a:t>
            </a:r>
            <a:r>
              <a:rPr lang="cs-CZ" sz="3200" b="1" dirty="0" smtClean="0"/>
              <a:t> ________.</a:t>
            </a:r>
          </a:p>
          <a:p>
            <a:pPr>
              <a:buNone/>
            </a:pPr>
            <a:endParaRPr lang="cs-CZ" sz="3200" b="1" dirty="0" smtClean="0"/>
          </a:p>
          <a:p>
            <a:pPr>
              <a:buNone/>
            </a:pPr>
            <a:r>
              <a:rPr lang="cs-CZ" sz="3200" b="1" dirty="0" smtClean="0"/>
              <a:t>__ </a:t>
            </a:r>
            <a:r>
              <a:rPr lang="cs-CZ" sz="3200" b="1" dirty="0" err="1" smtClean="0">
                <a:solidFill>
                  <a:srgbClr val="FF66FF"/>
                </a:solidFill>
              </a:rPr>
              <a:t>Brazil</a:t>
            </a:r>
            <a:r>
              <a:rPr lang="cs-CZ" sz="3200" b="1" dirty="0" smtClean="0"/>
              <a:t> ____________,</a:t>
            </a:r>
          </a:p>
          <a:p>
            <a:pPr>
              <a:buNone/>
            </a:pPr>
            <a:r>
              <a:rPr lang="cs-CZ" sz="3200" b="1" dirty="0" err="1" smtClean="0"/>
              <a:t>and</a:t>
            </a:r>
            <a:r>
              <a:rPr lang="cs-CZ" sz="3200" b="1" dirty="0" smtClean="0"/>
              <a:t> __ </a:t>
            </a:r>
            <a:r>
              <a:rPr lang="cs-CZ" sz="3200" b="1" dirty="0" err="1" smtClean="0">
                <a:solidFill>
                  <a:srgbClr val="FF66FF"/>
                </a:solidFill>
              </a:rPr>
              <a:t>Spain</a:t>
            </a:r>
            <a:r>
              <a:rPr lang="cs-CZ" sz="3200" b="1" dirty="0" smtClean="0"/>
              <a:t> ____________,</a:t>
            </a:r>
          </a:p>
          <a:p>
            <a:pPr>
              <a:buNone/>
            </a:pPr>
            <a:r>
              <a:rPr lang="cs-CZ" sz="3200" b="1" dirty="0" smtClean="0"/>
              <a:t>__ </a:t>
            </a:r>
            <a:r>
              <a:rPr lang="cs-CZ" sz="3200" b="1" dirty="0" err="1" smtClean="0">
                <a:solidFill>
                  <a:srgbClr val="FF66FF"/>
                </a:solidFill>
              </a:rPr>
              <a:t>Turkey</a:t>
            </a:r>
            <a:r>
              <a:rPr lang="cs-CZ" sz="3200" b="1" dirty="0" smtClean="0"/>
              <a:t> ____________,</a:t>
            </a:r>
          </a:p>
          <a:p>
            <a:pPr>
              <a:buNone/>
            </a:pPr>
            <a:r>
              <a:rPr lang="cs-CZ" sz="3200" b="1" dirty="0" err="1" smtClean="0"/>
              <a:t>and</a:t>
            </a:r>
            <a:r>
              <a:rPr lang="cs-CZ" sz="3200" b="1" dirty="0" smtClean="0"/>
              <a:t> __ </a:t>
            </a:r>
            <a:r>
              <a:rPr lang="cs-CZ" sz="3200" b="1" dirty="0" err="1" smtClean="0">
                <a:solidFill>
                  <a:srgbClr val="FF66FF"/>
                </a:solidFill>
              </a:rPr>
              <a:t>Greece</a:t>
            </a:r>
            <a:r>
              <a:rPr lang="cs-CZ" sz="3200" b="1" dirty="0" smtClean="0"/>
              <a:t> ____________.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928662" y="357166"/>
            <a:ext cx="6132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err="1" smtClean="0">
                <a:solidFill>
                  <a:srgbClr val="92D050"/>
                </a:solidFill>
              </a:rPr>
              <a:t>Can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err="1" smtClean="0">
                <a:solidFill>
                  <a:srgbClr val="92D050"/>
                </a:solidFill>
              </a:rPr>
              <a:t>you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err="1" smtClean="0">
                <a:solidFill>
                  <a:srgbClr val="92D050"/>
                </a:solidFill>
              </a:rPr>
              <a:t>remember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err="1" smtClean="0">
                <a:solidFill>
                  <a:srgbClr val="92D050"/>
                </a:solidFill>
              </a:rPr>
              <a:t>the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err="1" smtClean="0">
                <a:solidFill>
                  <a:srgbClr val="92D050"/>
                </a:solidFill>
              </a:rPr>
              <a:t>rhyme</a:t>
            </a:r>
            <a:r>
              <a:rPr lang="cs-CZ" sz="3600" b="1" dirty="0" smtClean="0">
                <a:solidFill>
                  <a:srgbClr val="92D050"/>
                </a:solidFill>
              </a:rPr>
              <a:t>?</a:t>
            </a:r>
            <a:endParaRPr lang="cs-CZ" sz="36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307183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/>
              <a:t>Zdroje:</a:t>
            </a:r>
            <a:br>
              <a:rPr lang="cs-CZ" sz="3600" b="1" dirty="0" smtClean="0"/>
            </a:br>
            <a:r>
              <a:rPr lang="cs-CZ" sz="3600" dirty="0" smtClean="0"/>
              <a:t>Tom </a:t>
            </a:r>
            <a:r>
              <a:rPr lang="cs-CZ" sz="3600" dirty="0" err="1" smtClean="0"/>
              <a:t>Hutchinson</a:t>
            </a:r>
            <a:r>
              <a:rPr lang="cs-CZ" sz="3600" dirty="0" smtClean="0"/>
              <a:t>: Project 2, </a:t>
            </a:r>
            <a:r>
              <a:rPr lang="cs-CZ" sz="3600" dirty="0" err="1" smtClean="0"/>
              <a:t>Grammar</a:t>
            </a:r>
            <a:r>
              <a:rPr lang="cs-CZ" sz="3600" dirty="0" smtClean="0"/>
              <a:t> </a:t>
            </a:r>
            <a:r>
              <a:rPr lang="cs-CZ" sz="3600" dirty="0" err="1" smtClean="0"/>
              <a:t>and</a:t>
            </a:r>
            <a:r>
              <a:rPr lang="cs-CZ" sz="3600" dirty="0" smtClean="0"/>
              <a:t> </a:t>
            </a:r>
            <a:r>
              <a:rPr lang="cs-CZ" sz="3600" dirty="0" err="1" smtClean="0"/>
              <a:t>Practice</a:t>
            </a:r>
            <a:r>
              <a:rPr lang="cs-CZ" sz="3600" dirty="0" smtClean="0"/>
              <a:t> </a:t>
            </a:r>
            <a:r>
              <a:rPr lang="cs-CZ" sz="3600" dirty="0" err="1" smtClean="0"/>
              <a:t>Book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Liz </a:t>
            </a:r>
            <a:r>
              <a:rPr lang="cs-CZ" sz="3600" dirty="0" err="1" smtClean="0"/>
              <a:t>and</a:t>
            </a:r>
            <a:r>
              <a:rPr lang="cs-CZ" sz="3600" dirty="0" smtClean="0"/>
              <a:t> John </a:t>
            </a:r>
            <a:r>
              <a:rPr lang="cs-CZ" sz="3600" dirty="0" err="1" smtClean="0"/>
              <a:t>Soars</a:t>
            </a:r>
            <a:r>
              <a:rPr lang="cs-CZ" sz="3600" dirty="0" smtClean="0"/>
              <a:t>: New </a:t>
            </a:r>
            <a:r>
              <a:rPr lang="cs-CZ" sz="3600" dirty="0" err="1" smtClean="0"/>
              <a:t>Headway</a:t>
            </a:r>
            <a:r>
              <a:rPr lang="cs-CZ" sz="3600" dirty="0" smtClean="0"/>
              <a:t> </a:t>
            </a:r>
            <a:r>
              <a:rPr lang="cs-CZ" sz="3600" dirty="0" err="1" smtClean="0"/>
              <a:t>Intermediate</a:t>
            </a:r>
            <a:r>
              <a:rPr lang="cs-CZ" sz="3600" dirty="0" smtClean="0"/>
              <a:t>, Student´s </a:t>
            </a:r>
            <a:r>
              <a:rPr lang="cs-CZ" sz="3600" dirty="0" err="1" smtClean="0"/>
              <a:t>Book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Obrázky – viz </a:t>
            </a:r>
            <a:r>
              <a:rPr lang="cs-CZ" sz="3600" dirty="0" err="1" smtClean="0"/>
              <a:t>Active</a:t>
            </a:r>
            <a:r>
              <a:rPr lang="cs-CZ" sz="3600" dirty="0" smtClean="0"/>
              <a:t> Studio</a:t>
            </a:r>
            <a:br>
              <a:rPr lang="cs-CZ" sz="3600" dirty="0" smtClean="0"/>
            </a:br>
            <a:endParaRPr lang="cs-CZ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>
            <a:noAutofit/>
          </a:bodyPr>
          <a:lstStyle/>
          <a:p>
            <a:r>
              <a:rPr lang="cs-CZ" sz="9600" b="1" dirty="0" err="1">
                <a:solidFill>
                  <a:srgbClr val="00B0F0"/>
                </a:solidFill>
              </a:rPr>
              <a:t>W</a:t>
            </a:r>
            <a:r>
              <a:rPr lang="cs-CZ" sz="9600" b="1" dirty="0" err="1" smtClean="0">
                <a:solidFill>
                  <a:srgbClr val="00B0F0"/>
                </a:solidFill>
              </a:rPr>
              <a:t>eather</a:t>
            </a:r>
            <a:endParaRPr lang="cs-CZ" sz="9600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52" y="3643314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/>
                </a:solidFill>
              </a:rPr>
              <a:t>Jana Chmelová </a:t>
            </a:r>
          </a:p>
          <a:p>
            <a:r>
              <a:rPr lang="cs-CZ" b="1" dirty="0" smtClean="0">
                <a:solidFill>
                  <a:schemeClr val="accent6"/>
                </a:solidFill>
              </a:rPr>
              <a:t>Anglický jazyk, 9.ročník</a:t>
            </a:r>
            <a:endParaRPr lang="cs-CZ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515220" cy="857248"/>
          </a:xfrm>
        </p:spPr>
        <p:txBody>
          <a:bodyPr>
            <a:normAutofit fontScale="90000"/>
          </a:bodyPr>
          <a:lstStyle/>
          <a:p>
            <a:r>
              <a:rPr lang="cs-CZ" sz="6000" b="1" u="sng" dirty="0" err="1" smtClean="0">
                <a:solidFill>
                  <a:schemeClr val="accent3"/>
                </a:solidFill>
              </a:rPr>
              <a:t>What</a:t>
            </a:r>
            <a:r>
              <a:rPr lang="cs-CZ" sz="6000" b="1" u="sng" dirty="0" smtClean="0">
                <a:solidFill>
                  <a:schemeClr val="accent3"/>
                </a:solidFill>
              </a:rPr>
              <a:t>´s </a:t>
            </a:r>
            <a:r>
              <a:rPr lang="cs-CZ" sz="6000" b="1" u="sng" dirty="0" err="1" smtClean="0">
                <a:solidFill>
                  <a:schemeClr val="accent3"/>
                </a:solidFill>
              </a:rPr>
              <a:t>the</a:t>
            </a:r>
            <a:r>
              <a:rPr lang="cs-CZ" sz="6000" b="1" u="sng" dirty="0" smtClean="0">
                <a:solidFill>
                  <a:schemeClr val="accent3"/>
                </a:solidFill>
              </a:rPr>
              <a:t> </a:t>
            </a:r>
            <a:r>
              <a:rPr lang="cs-CZ" sz="6000" b="1" u="sng" dirty="0" err="1" smtClean="0">
                <a:solidFill>
                  <a:schemeClr val="accent3"/>
                </a:solidFill>
              </a:rPr>
              <a:t>weather</a:t>
            </a:r>
            <a:r>
              <a:rPr lang="cs-CZ" sz="6000" b="1" u="sng" dirty="0" smtClean="0">
                <a:solidFill>
                  <a:schemeClr val="accent3"/>
                </a:solidFill>
              </a:rPr>
              <a:t> </a:t>
            </a:r>
            <a:r>
              <a:rPr lang="cs-CZ" sz="6000" b="1" u="sng" dirty="0" err="1" smtClean="0">
                <a:solidFill>
                  <a:schemeClr val="accent3"/>
                </a:solidFill>
              </a:rPr>
              <a:t>like</a:t>
            </a:r>
            <a:r>
              <a:rPr lang="cs-CZ" sz="6700" b="1" u="sng" dirty="0" smtClean="0">
                <a:solidFill>
                  <a:schemeClr val="accent3"/>
                </a:solidFill>
              </a:rPr>
              <a:t>?</a:t>
            </a:r>
            <a:endParaRPr lang="cs-CZ" sz="6700" b="1" u="sng" dirty="0"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1714488"/>
            <a:ext cx="823161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err="1" smtClean="0"/>
              <a:t>The</a:t>
            </a:r>
            <a:r>
              <a:rPr lang="cs-CZ" sz="3600" b="1" dirty="0" smtClean="0"/>
              <a:t> sun </a:t>
            </a:r>
            <a:r>
              <a:rPr lang="cs-CZ" sz="3600" b="1" dirty="0" err="1" smtClean="0"/>
              <a:t>is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FF66FF"/>
                </a:solidFill>
              </a:rPr>
              <a:t>shining</a:t>
            </a:r>
            <a:r>
              <a:rPr lang="cs-CZ" sz="3600" b="1" dirty="0" smtClean="0"/>
              <a:t>.		Sluníčko svítí.</a:t>
            </a:r>
          </a:p>
          <a:p>
            <a:r>
              <a:rPr lang="cs-CZ" sz="3600" b="1" dirty="0" err="1" smtClean="0"/>
              <a:t>It</a:t>
            </a:r>
            <a:r>
              <a:rPr lang="cs-CZ" sz="3600" b="1" dirty="0" smtClean="0"/>
              <a:t>´s </a:t>
            </a:r>
            <a:r>
              <a:rPr lang="cs-CZ" sz="3600" b="1" dirty="0" err="1" smtClean="0">
                <a:solidFill>
                  <a:srgbClr val="FF66FF"/>
                </a:solidFill>
              </a:rPr>
              <a:t>raining</a:t>
            </a:r>
            <a:r>
              <a:rPr lang="cs-CZ" sz="3600" b="1" dirty="0" smtClean="0"/>
              <a:t>.			Prší.</a:t>
            </a:r>
          </a:p>
          <a:p>
            <a:r>
              <a:rPr lang="cs-CZ" sz="3600" b="1" dirty="0" err="1" smtClean="0"/>
              <a:t>The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wind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is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FF66FF"/>
                </a:solidFill>
              </a:rPr>
              <a:t>blowing</a:t>
            </a:r>
            <a:r>
              <a:rPr lang="cs-CZ" sz="3600" b="1" dirty="0" smtClean="0"/>
              <a:t>.	Fouká vítr.</a:t>
            </a:r>
          </a:p>
          <a:p>
            <a:r>
              <a:rPr lang="cs-CZ" sz="3600" b="1" dirty="0" err="1" smtClean="0"/>
              <a:t>It</a:t>
            </a:r>
            <a:r>
              <a:rPr lang="cs-CZ" sz="3600" b="1" dirty="0" smtClean="0"/>
              <a:t>´s </a:t>
            </a:r>
            <a:r>
              <a:rPr lang="cs-CZ" sz="3600" b="1" dirty="0" err="1" smtClean="0">
                <a:solidFill>
                  <a:srgbClr val="FF66FF"/>
                </a:solidFill>
              </a:rPr>
              <a:t>snowing</a:t>
            </a:r>
            <a:r>
              <a:rPr lang="cs-CZ" sz="3600" b="1" dirty="0" smtClean="0"/>
              <a:t>.			Sněží.</a:t>
            </a:r>
          </a:p>
          <a:p>
            <a:r>
              <a:rPr lang="cs-CZ" sz="3600" b="1" dirty="0" err="1" smtClean="0"/>
              <a:t>It</a:t>
            </a:r>
            <a:r>
              <a:rPr lang="cs-CZ" sz="3600" b="1" dirty="0" smtClean="0"/>
              <a:t>´s </a:t>
            </a:r>
            <a:r>
              <a:rPr lang="cs-CZ" sz="3600" b="1" dirty="0" err="1" smtClean="0">
                <a:solidFill>
                  <a:srgbClr val="FF66FF"/>
                </a:solidFill>
              </a:rPr>
              <a:t>freezing</a:t>
            </a:r>
            <a:r>
              <a:rPr lang="cs-CZ" sz="3600" b="1" dirty="0" smtClean="0"/>
              <a:t>.			Mrzne.</a:t>
            </a:r>
          </a:p>
          <a:p>
            <a:r>
              <a:rPr lang="cs-CZ" sz="3600" b="1" dirty="0" err="1" smtClean="0"/>
              <a:t>It</a:t>
            </a:r>
            <a:r>
              <a:rPr lang="cs-CZ" sz="3600" b="1" dirty="0" smtClean="0"/>
              <a:t>´s </a:t>
            </a:r>
            <a:r>
              <a:rPr lang="cs-CZ" sz="3600" b="1" dirty="0" err="1" smtClean="0">
                <a:solidFill>
                  <a:srgbClr val="FF66FF"/>
                </a:solidFill>
              </a:rPr>
              <a:t>pouring</a:t>
            </a:r>
            <a:r>
              <a:rPr lang="cs-CZ" sz="3600" b="1" dirty="0" smtClean="0"/>
              <a:t>.			Lije jako z konve.</a:t>
            </a:r>
          </a:p>
          <a:p>
            <a:r>
              <a:rPr lang="cs-CZ" sz="3600" b="1" dirty="0" err="1" smtClean="0"/>
              <a:t>It</a:t>
            </a:r>
            <a:r>
              <a:rPr lang="cs-CZ" sz="3600" b="1" dirty="0" smtClean="0"/>
              <a:t>´s </a:t>
            </a:r>
            <a:r>
              <a:rPr lang="cs-CZ" sz="3600" b="1" dirty="0" smtClean="0">
                <a:solidFill>
                  <a:srgbClr val="FF66FF"/>
                </a:solidFill>
              </a:rPr>
              <a:t>clearing </a:t>
            </a:r>
            <a:r>
              <a:rPr lang="cs-CZ" sz="3600" b="1" dirty="0" err="1" smtClean="0">
                <a:solidFill>
                  <a:srgbClr val="FF66FF"/>
                </a:solidFill>
              </a:rPr>
              <a:t>up</a:t>
            </a:r>
            <a:r>
              <a:rPr lang="cs-CZ" sz="3600" b="1" dirty="0" smtClean="0"/>
              <a:t>.		Vyjasňuje se.</a:t>
            </a:r>
          </a:p>
          <a:p>
            <a:r>
              <a:rPr lang="cs-CZ" sz="3600" b="1" dirty="0" err="1" smtClean="0"/>
              <a:t>It</a:t>
            </a:r>
            <a:r>
              <a:rPr lang="cs-CZ" sz="3600" b="1" dirty="0" smtClean="0"/>
              <a:t>´s </a:t>
            </a:r>
            <a:r>
              <a:rPr lang="cs-CZ" sz="3600" b="1" dirty="0" err="1" smtClean="0">
                <a:solidFill>
                  <a:srgbClr val="FF66FF"/>
                </a:solidFill>
              </a:rPr>
              <a:t>hailing</a:t>
            </a:r>
            <a:r>
              <a:rPr lang="cs-CZ" sz="3600" b="1" dirty="0" smtClean="0"/>
              <a:t>.			Padají kroupy.</a:t>
            </a:r>
            <a:endParaRPr lang="cs-CZ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92D050"/>
                </a:solidFill>
              </a:rPr>
              <a:t>Vyjádření počasí pomocí přídavného jména</a:t>
            </a:r>
            <a:endParaRPr lang="cs-CZ" b="1" u="sng" dirty="0">
              <a:solidFill>
                <a:srgbClr val="92D05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57224" y="1428736"/>
            <a:ext cx="7392152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smtClean="0">
                <a:solidFill>
                  <a:srgbClr val="FF66FF"/>
                </a:solidFill>
              </a:rPr>
              <a:t>sunny</a:t>
            </a:r>
            <a:r>
              <a:rPr lang="cs-CZ" sz="3200" b="1" dirty="0" smtClean="0"/>
              <a:t>.			Je slunečno.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rainy</a:t>
            </a:r>
            <a:r>
              <a:rPr lang="cs-CZ" sz="3200" b="1" dirty="0" smtClean="0"/>
              <a:t>.			Je deštivo.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windy</a:t>
            </a:r>
            <a:r>
              <a:rPr lang="cs-CZ" sz="3200" b="1" dirty="0" smtClean="0"/>
              <a:t>.			Je větrno.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snowy</a:t>
            </a:r>
            <a:r>
              <a:rPr lang="cs-CZ" sz="3200" b="1" dirty="0" smtClean="0"/>
              <a:t>.			Sněží.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freezy</a:t>
            </a:r>
            <a:r>
              <a:rPr lang="cs-CZ" sz="3200" b="1" dirty="0" smtClean="0"/>
              <a:t>.			Je mrazivo.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cloudy</a:t>
            </a:r>
            <a:r>
              <a:rPr lang="cs-CZ" sz="3200" b="1" dirty="0" smtClean="0"/>
              <a:t>.			Je zataženo.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stormy</a:t>
            </a:r>
            <a:r>
              <a:rPr lang="cs-CZ" sz="3200" b="1" dirty="0" smtClean="0"/>
              <a:t>.		Bouří.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foggy</a:t>
            </a:r>
            <a:r>
              <a:rPr lang="cs-CZ" sz="3200" b="1" dirty="0" smtClean="0"/>
              <a:t>.			Je mlhavo (více).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misty</a:t>
            </a:r>
            <a:r>
              <a:rPr lang="cs-CZ" sz="3200" b="1" dirty="0" smtClean="0"/>
              <a:t>.			Je mlhavo (méně).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hot</a:t>
            </a:r>
            <a:r>
              <a:rPr lang="cs-CZ" sz="3200" b="1" dirty="0" smtClean="0"/>
              <a:t>.			Je horko.</a:t>
            </a:r>
          </a:p>
          <a:p>
            <a:r>
              <a:rPr lang="cs-CZ" sz="3200" b="1" dirty="0" err="1" smtClean="0"/>
              <a:t>It</a:t>
            </a:r>
            <a:r>
              <a:rPr lang="cs-CZ" sz="3200" b="1" dirty="0" smtClean="0"/>
              <a:t>´s </a:t>
            </a:r>
            <a:r>
              <a:rPr lang="cs-CZ" sz="3200" b="1" dirty="0" err="1" smtClean="0">
                <a:solidFill>
                  <a:srgbClr val="FF66FF"/>
                </a:solidFill>
              </a:rPr>
              <a:t>cold</a:t>
            </a:r>
            <a:r>
              <a:rPr lang="cs-CZ" sz="3200" b="1" dirty="0" smtClean="0"/>
              <a:t>.			Je zima.</a:t>
            </a:r>
          </a:p>
          <a:p>
            <a:endParaRPr lang="cs-CZ" sz="3600" dirty="0" smtClean="0"/>
          </a:p>
          <a:p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57158" y="1928802"/>
          <a:ext cx="8429684" cy="2983230"/>
        </p:xfrm>
        <a:graphic>
          <a:graphicData uri="http://schemas.openxmlformats.org/drawingml/2006/table">
            <a:tbl>
              <a:tblPr/>
              <a:tblGrid>
                <a:gridCol w="3357586"/>
                <a:gridCol w="2857520"/>
                <a:gridCol w="2214578"/>
              </a:tblGrid>
              <a:tr h="39290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>
                          <a:solidFill>
                            <a:srgbClr val="FF66FF"/>
                          </a:solidFill>
                          <a:latin typeface="Calibri"/>
                        </a:rPr>
                        <a:t>Verb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FF66FF"/>
                          </a:solidFill>
                          <a:latin typeface="Calibri"/>
                        </a:rPr>
                        <a:t>Adjective</a:t>
                      </a:r>
                      <a:endParaRPr lang="cs-CZ" sz="3200" b="1" i="0" u="none" strike="noStrike" dirty="0">
                        <a:solidFill>
                          <a:srgbClr val="FF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FF66FF"/>
                          </a:solidFill>
                          <a:latin typeface="Calibri"/>
                        </a:rPr>
                        <a:t>Noun</a:t>
                      </a:r>
                      <a:endParaRPr lang="cs-CZ" sz="3200" b="1" i="0" u="none" strike="noStrike" dirty="0">
                        <a:solidFill>
                          <a:srgbClr val="FF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90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The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sun </a:t>
                      </a:r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is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shining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´s </a:t>
                      </a:r>
                      <a:r>
                        <a:rPr lang="cs-CZ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_________ 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sunshine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90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It´s ___________.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´s </a:t>
                      </a:r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rainy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90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The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wind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is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______.</a:t>
                      </a:r>
                      <a:endParaRPr lang="cs-CZ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´s __________.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90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It´s ___________.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´s __________.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90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It´s freezing.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´s __________.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frost</a:t>
                      </a:r>
                      <a:endParaRPr lang="cs-CZ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28596" y="642918"/>
            <a:ext cx="4418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err="1" smtClean="0">
                <a:solidFill>
                  <a:srgbClr val="92D050"/>
                </a:solidFill>
              </a:rPr>
              <a:t>Complete</a:t>
            </a:r>
            <a:r>
              <a:rPr lang="cs-CZ" sz="4000" b="1" dirty="0" smtClean="0">
                <a:solidFill>
                  <a:srgbClr val="92D050"/>
                </a:solidFill>
              </a:rPr>
              <a:t> </a:t>
            </a:r>
            <a:r>
              <a:rPr lang="cs-CZ" sz="4000" b="1" dirty="0" err="1" smtClean="0">
                <a:solidFill>
                  <a:srgbClr val="92D050"/>
                </a:solidFill>
              </a:rPr>
              <a:t>the</a:t>
            </a:r>
            <a:r>
              <a:rPr lang="cs-CZ" sz="4000" b="1" dirty="0" smtClean="0">
                <a:solidFill>
                  <a:srgbClr val="92D050"/>
                </a:solidFill>
              </a:rPr>
              <a:t> chart:</a:t>
            </a:r>
            <a:endParaRPr lang="cs-CZ" sz="40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92D050"/>
                </a:solidFill>
              </a:rPr>
              <a:t>What</a:t>
            </a:r>
            <a:r>
              <a:rPr lang="cs-CZ" b="1" dirty="0" smtClean="0">
                <a:solidFill>
                  <a:srgbClr val="92D050"/>
                </a:solidFill>
              </a:rPr>
              <a:t>´s </a:t>
            </a:r>
            <a:r>
              <a:rPr lang="cs-CZ" b="1" dirty="0" err="1" smtClean="0">
                <a:solidFill>
                  <a:srgbClr val="92D050"/>
                </a:solidFill>
              </a:rPr>
              <a:t>the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</a:rPr>
              <a:t>weather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</a:rPr>
              <a:t>like</a:t>
            </a:r>
            <a:r>
              <a:rPr lang="cs-CZ" b="1" dirty="0" smtClean="0">
                <a:solidFill>
                  <a:srgbClr val="92D050"/>
                </a:solidFill>
              </a:rPr>
              <a:t>?</a:t>
            </a:r>
            <a:endParaRPr lang="cs-CZ" b="1" dirty="0">
              <a:solidFill>
                <a:srgbClr val="92D05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428868"/>
            <a:ext cx="2532249" cy="209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214554"/>
            <a:ext cx="2066930" cy="243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00100" y="5072074"/>
            <a:ext cx="6965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__________________			      ________________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857364"/>
            <a:ext cx="28479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714488"/>
            <a:ext cx="28479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857224" y="4857760"/>
            <a:ext cx="699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_______________________		           ______________________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85992"/>
            <a:ext cx="1640012" cy="120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714488"/>
            <a:ext cx="28479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928662" y="4786322"/>
            <a:ext cx="699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________________			___________________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lna 4"/>
          <p:cNvSpPr/>
          <p:nvPr/>
        </p:nvSpPr>
        <p:spPr>
          <a:xfrm rot="19253862">
            <a:off x="656981" y="1824830"/>
            <a:ext cx="2860548" cy="1966601"/>
          </a:xfrm>
          <a:prstGeom prst="wav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643050"/>
            <a:ext cx="3440211" cy="2416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 descr="http://t2.gstatic.com/images?q=tbn:FU9CTqkcuOZH-M:http://www.msutenisu.cz/images/obrazky/mrak3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1928802"/>
            <a:ext cx="3293593" cy="2047372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1000100" y="4929198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_________________________	                 ______________________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195</Words>
  <Application>Microsoft Office PowerPoint</Application>
  <PresentationFormat>Předvádění na obrazovce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Prezentace aplikace PowerPoint</vt:lpstr>
      <vt:lpstr>Weather</vt:lpstr>
      <vt:lpstr>What´s the weather like?</vt:lpstr>
      <vt:lpstr>Vyjádření počasí pomocí přídavného jména</vt:lpstr>
      <vt:lpstr>Prezentace aplikace PowerPoint</vt:lpstr>
      <vt:lpstr>What´s the weather like?</vt:lpstr>
      <vt:lpstr>Prezentace aplikace PowerPoint</vt:lpstr>
      <vt:lpstr>Prezentace aplikace PowerPoint</vt:lpstr>
      <vt:lpstr>Prezentace aplikace PowerPoint</vt:lpstr>
      <vt:lpstr>What is the weather like?</vt:lpstr>
      <vt:lpstr>Prezentace aplikace PowerPoint</vt:lpstr>
      <vt:lpstr>Zdroje: Tom Hutchinson: Project 2, Grammar and Practice Book Liz and John Soars: New Headway Intermediate, Student´s Book Obrázky – viz Active Studio </vt:lpstr>
    </vt:vector>
  </TitlesOfParts>
  <Company>Josef Rusek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</dc:title>
  <dc:creator>CHM</dc:creator>
  <cp:lastModifiedBy>Marcela Kubátová</cp:lastModifiedBy>
  <cp:revision>20</cp:revision>
  <dcterms:created xsi:type="dcterms:W3CDTF">2010-11-19T20:15:01Z</dcterms:created>
  <dcterms:modified xsi:type="dcterms:W3CDTF">2015-02-26T10:05:44Z</dcterms:modified>
</cp:coreProperties>
</file>