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6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494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D9B8B-011F-40D0-B333-416BEFE0C5DD}" type="datetimeFigureOut">
              <a:rPr lang="cs-CZ" smtClean="0"/>
              <a:t>26.2.2015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C3C53-9527-472C-9380-CEE661853CB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D9B8B-011F-40D0-B333-416BEFE0C5DD}" type="datetimeFigureOut">
              <a:rPr lang="cs-CZ" smtClean="0"/>
              <a:t>26.2.2015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C3C53-9527-472C-9380-CEE661853CB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D9B8B-011F-40D0-B333-416BEFE0C5DD}" type="datetimeFigureOut">
              <a:rPr lang="cs-CZ" smtClean="0"/>
              <a:t>26.2.2015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C3C53-9527-472C-9380-CEE661853CB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D9B8B-011F-40D0-B333-416BEFE0C5DD}" type="datetimeFigureOut">
              <a:rPr lang="cs-CZ" smtClean="0"/>
              <a:t>26.2.2015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C3C53-9527-472C-9380-CEE661853CB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D9B8B-011F-40D0-B333-416BEFE0C5DD}" type="datetimeFigureOut">
              <a:rPr lang="cs-CZ" smtClean="0"/>
              <a:t>26.2.2015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C3C53-9527-472C-9380-CEE661853CB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D9B8B-011F-40D0-B333-416BEFE0C5DD}" type="datetimeFigureOut">
              <a:rPr lang="cs-CZ" smtClean="0"/>
              <a:t>26.2.2015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C3C53-9527-472C-9380-CEE661853CB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D9B8B-011F-40D0-B333-416BEFE0C5DD}" type="datetimeFigureOut">
              <a:rPr lang="cs-CZ" smtClean="0"/>
              <a:t>26.2.2015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C3C53-9527-472C-9380-CEE661853CB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D9B8B-011F-40D0-B333-416BEFE0C5DD}" type="datetimeFigureOut">
              <a:rPr lang="cs-CZ" smtClean="0"/>
              <a:t>26.2.2015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C3C53-9527-472C-9380-CEE661853CB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D9B8B-011F-40D0-B333-416BEFE0C5DD}" type="datetimeFigureOut">
              <a:rPr lang="cs-CZ" smtClean="0"/>
              <a:t>26.2.2015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C3C53-9527-472C-9380-CEE661853CB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D9B8B-011F-40D0-B333-416BEFE0C5DD}" type="datetimeFigureOut">
              <a:rPr lang="cs-CZ" smtClean="0"/>
              <a:t>26.2.2015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C3C53-9527-472C-9380-CEE661853CB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D9B8B-011F-40D0-B333-416BEFE0C5DD}" type="datetimeFigureOut">
              <a:rPr lang="cs-CZ" smtClean="0"/>
              <a:t>26.2.2015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C3C53-9527-472C-9380-CEE661853CB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AD9B8B-011F-40D0-B333-416BEFE0C5DD}" type="datetimeFigureOut">
              <a:rPr lang="cs-CZ" smtClean="0"/>
              <a:t>26.2.2015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9C3C53-9527-472C-9380-CEE661853CB2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emf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/>
          </p:cNvSpPr>
          <p:nvPr/>
        </p:nvSpPr>
        <p:spPr>
          <a:xfrm>
            <a:off x="685800" y="2130425"/>
            <a:ext cx="7772400" cy="1941513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>
              <a:lnSpc>
                <a:spcPct val="80000"/>
              </a:lnSpc>
            </a:pPr>
            <a:r>
              <a:rPr lang="cs-CZ" sz="3600" b="1" i="1"/>
              <a:t>Nové modulové výukové a inovativní programy - zvýšení kvality ve vzdělávání </a:t>
            </a:r>
            <a:r>
              <a:rPr lang="cs-CZ" sz="4000"/>
              <a:t/>
            </a:r>
            <a:br>
              <a:rPr lang="cs-CZ" sz="4000"/>
            </a:br>
            <a:endParaRPr lang="cs-CZ" sz="4000"/>
          </a:p>
        </p:txBody>
      </p:sp>
      <p:sp>
        <p:nvSpPr>
          <p:cNvPr id="2051" name="Podnadpis 2"/>
          <p:cNvSpPr txBox="1">
            <a:spLocks/>
          </p:cNvSpPr>
          <p:nvPr/>
        </p:nvSpPr>
        <p:spPr bwMode="auto">
          <a:xfrm>
            <a:off x="1428750" y="3929063"/>
            <a:ext cx="6400800" cy="971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 typeface="Arial" charset="0"/>
              <a:buChar char="•"/>
            </a:pPr>
            <a:r>
              <a:rPr lang="cs-CZ" sz="2400">
                <a:latin typeface="Calibri" pitchFamily="34" charset="0"/>
              </a:rPr>
              <a:t>Tento projekt je spolufinancován Evropským sociálním fondem a státním rozpočtem ČR</a:t>
            </a:r>
          </a:p>
        </p:txBody>
      </p:sp>
      <p:grpSp>
        <p:nvGrpSpPr>
          <p:cNvPr id="3" name="Group 2"/>
          <p:cNvGrpSpPr>
            <a:grpSpLocks/>
          </p:cNvGrpSpPr>
          <p:nvPr/>
        </p:nvGrpSpPr>
        <p:grpSpPr bwMode="auto">
          <a:xfrm>
            <a:off x="1857375" y="500063"/>
            <a:ext cx="5653088" cy="785812"/>
            <a:chOff x="1410" y="1686"/>
            <a:chExt cx="8902" cy="1238"/>
          </a:xfrm>
        </p:grpSpPr>
        <p:pic>
          <p:nvPicPr>
            <p:cNvPr id="2055" name="Picture 3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1410" y="1831"/>
              <a:ext cx="1217" cy="10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056" name="Picture 4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2700" y="1758"/>
              <a:ext cx="1438" cy="11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057" name="Picture 5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7235" y="1686"/>
              <a:ext cx="1401" cy="10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058" name="Picture 6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4581" y="1795"/>
              <a:ext cx="2138" cy="10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059" name="Picture 7"/>
            <p:cNvPicPr>
              <a:picLocks noChangeAspect="1" noChangeArrowheads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9095" y="1758"/>
              <a:ext cx="1217" cy="9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053" name="TextovéPole 9"/>
          <p:cNvSpPr txBox="1">
            <a:spLocks noChangeArrowheads="1"/>
          </p:cNvSpPr>
          <p:nvPr/>
        </p:nvSpPr>
        <p:spPr bwMode="auto">
          <a:xfrm>
            <a:off x="2286000" y="1285875"/>
            <a:ext cx="5072063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200">
                <a:latin typeface="Calibri" pitchFamily="34" charset="0"/>
              </a:rPr>
              <a:t>INVESTICE DO ROZVOJE VZDĚLÁVÁNÍ</a:t>
            </a:r>
          </a:p>
        </p:txBody>
      </p:sp>
      <p:sp>
        <p:nvSpPr>
          <p:cNvPr id="2054" name="Zástupný symbol pro zápatí 10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cs-CZ"/>
              <a:t>ZŠ, Týn nad Vltavou, Malá Strana</a:t>
            </a:r>
          </a:p>
        </p:txBody>
      </p:sp>
      <p:sp>
        <p:nvSpPr>
          <p:cNvPr id="12" name="TextovéPole 11"/>
          <p:cNvSpPr txBox="1"/>
          <p:nvPr/>
        </p:nvSpPr>
        <p:spPr>
          <a:xfrm>
            <a:off x="3589752" y="3491012"/>
            <a:ext cx="212482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s-CZ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r>
              <a:rPr lang="cs-CZ" sz="1400" dirty="0" smtClean="0"/>
              <a:t>CZ.1.07/1.1.10/01.0063</a:t>
            </a:r>
            <a:endParaRPr lang="cs-CZ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214282" y="1285860"/>
            <a:ext cx="8763681" cy="34163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600" b="1" u="sng" dirty="0" err="1" smtClean="0">
                <a:solidFill>
                  <a:srgbClr val="C00000"/>
                </a:solidFill>
              </a:rPr>
              <a:t>Solution</a:t>
            </a:r>
            <a:r>
              <a:rPr lang="cs-CZ" sz="3600" b="1" u="sng" dirty="0" smtClean="0">
                <a:solidFill>
                  <a:srgbClr val="C00000"/>
                </a:solidFill>
              </a:rPr>
              <a:t>:</a:t>
            </a:r>
          </a:p>
          <a:p>
            <a:endParaRPr lang="cs-CZ" sz="3600" b="1" dirty="0">
              <a:solidFill>
                <a:srgbClr val="C00000"/>
              </a:solidFill>
            </a:endParaRPr>
          </a:p>
          <a:p>
            <a:pPr marL="742950" indent="-742950">
              <a:buAutoNum type="arabicPeriod"/>
            </a:pPr>
            <a:r>
              <a:rPr lang="cs-CZ" sz="3600" b="1" dirty="0" err="1" smtClean="0">
                <a:solidFill>
                  <a:srgbClr val="00B050"/>
                </a:solidFill>
              </a:rPr>
              <a:t>Our</a:t>
            </a:r>
            <a:r>
              <a:rPr lang="cs-CZ" sz="3600" b="1" dirty="0" smtClean="0">
                <a:solidFill>
                  <a:srgbClr val="00B050"/>
                </a:solidFill>
              </a:rPr>
              <a:t> </a:t>
            </a:r>
            <a:r>
              <a:rPr lang="cs-CZ" sz="3600" b="1" dirty="0" err="1" smtClean="0">
                <a:solidFill>
                  <a:srgbClr val="00B050"/>
                </a:solidFill>
              </a:rPr>
              <a:t>pupils</a:t>
            </a:r>
            <a:r>
              <a:rPr lang="cs-CZ" sz="3600" b="1" dirty="0" smtClean="0">
                <a:solidFill>
                  <a:srgbClr val="00B050"/>
                </a:solidFill>
              </a:rPr>
              <a:t> don´t </a:t>
            </a:r>
            <a:r>
              <a:rPr lang="cs-CZ" sz="3600" b="1" dirty="0" err="1" smtClean="0">
                <a:solidFill>
                  <a:srgbClr val="00B050"/>
                </a:solidFill>
              </a:rPr>
              <a:t>have</a:t>
            </a:r>
            <a:r>
              <a:rPr lang="cs-CZ" sz="3600" b="1" dirty="0" smtClean="0">
                <a:solidFill>
                  <a:srgbClr val="00B050"/>
                </a:solidFill>
              </a:rPr>
              <a:t> to </a:t>
            </a:r>
            <a:r>
              <a:rPr lang="cs-CZ" sz="3600" b="1" dirty="0" err="1" smtClean="0">
                <a:solidFill>
                  <a:srgbClr val="00B050"/>
                </a:solidFill>
              </a:rPr>
              <a:t>wear</a:t>
            </a:r>
            <a:r>
              <a:rPr lang="cs-CZ" sz="3600" b="1" dirty="0" smtClean="0">
                <a:solidFill>
                  <a:srgbClr val="00B050"/>
                </a:solidFill>
              </a:rPr>
              <a:t> a </a:t>
            </a:r>
            <a:r>
              <a:rPr lang="cs-CZ" sz="3600" b="1" dirty="0" err="1" smtClean="0">
                <a:solidFill>
                  <a:srgbClr val="00B050"/>
                </a:solidFill>
              </a:rPr>
              <a:t>uniform</a:t>
            </a:r>
            <a:r>
              <a:rPr lang="cs-CZ" sz="3600" b="1" dirty="0" smtClean="0">
                <a:solidFill>
                  <a:srgbClr val="00B050"/>
                </a:solidFill>
              </a:rPr>
              <a:t>.</a:t>
            </a:r>
          </a:p>
          <a:p>
            <a:pPr marL="742950" indent="-742950">
              <a:buAutoNum type="arabicPeriod"/>
            </a:pPr>
            <a:r>
              <a:rPr lang="cs-CZ" sz="3600" b="1" dirty="0" err="1" smtClean="0">
                <a:solidFill>
                  <a:srgbClr val="00B050"/>
                </a:solidFill>
              </a:rPr>
              <a:t>Somebody</a:t>
            </a:r>
            <a:r>
              <a:rPr lang="cs-CZ" sz="3600" b="1" dirty="0" smtClean="0">
                <a:solidFill>
                  <a:srgbClr val="00B050"/>
                </a:solidFill>
              </a:rPr>
              <a:t> has to help </a:t>
            </a:r>
            <a:r>
              <a:rPr lang="cs-CZ" sz="3600" b="1" dirty="0" err="1" smtClean="0">
                <a:solidFill>
                  <a:srgbClr val="00B050"/>
                </a:solidFill>
              </a:rPr>
              <a:t>me</a:t>
            </a:r>
            <a:r>
              <a:rPr lang="cs-CZ" sz="3600" b="1" dirty="0" smtClean="0">
                <a:solidFill>
                  <a:srgbClr val="00B050"/>
                </a:solidFill>
              </a:rPr>
              <a:t>.</a:t>
            </a:r>
          </a:p>
          <a:p>
            <a:pPr marL="742950" indent="-742950">
              <a:buAutoNum type="arabicPeriod"/>
            </a:pPr>
            <a:r>
              <a:rPr lang="cs-CZ" sz="3600" b="1" dirty="0" err="1" smtClean="0">
                <a:solidFill>
                  <a:srgbClr val="00B050"/>
                </a:solidFill>
              </a:rPr>
              <a:t>Why</a:t>
            </a:r>
            <a:r>
              <a:rPr lang="cs-CZ" sz="3600" b="1" dirty="0" smtClean="0">
                <a:solidFill>
                  <a:srgbClr val="00B050"/>
                </a:solidFill>
              </a:rPr>
              <a:t> </a:t>
            </a:r>
            <a:r>
              <a:rPr lang="cs-CZ" sz="3600" b="1" dirty="0" err="1" smtClean="0">
                <a:solidFill>
                  <a:srgbClr val="00B050"/>
                </a:solidFill>
              </a:rPr>
              <a:t>does</a:t>
            </a:r>
            <a:r>
              <a:rPr lang="cs-CZ" sz="3600" b="1" dirty="0" smtClean="0">
                <a:solidFill>
                  <a:srgbClr val="00B050"/>
                </a:solidFill>
              </a:rPr>
              <a:t> </a:t>
            </a:r>
            <a:r>
              <a:rPr lang="cs-CZ" sz="3600" b="1" dirty="0" err="1" smtClean="0">
                <a:solidFill>
                  <a:srgbClr val="00B050"/>
                </a:solidFill>
              </a:rPr>
              <a:t>she</a:t>
            </a:r>
            <a:r>
              <a:rPr lang="cs-CZ" sz="3600" b="1" dirty="0" smtClean="0">
                <a:solidFill>
                  <a:srgbClr val="00B050"/>
                </a:solidFill>
              </a:rPr>
              <a:t> </a:t>
            </a:r>
            <a:r>
              <a:rPr lang="cs-CZ" sz="3600" b="1" dirty="0" err="1" smtClean="0">
                <a:solidFill>
                  <a:srgbClr val="00B050"/>
                </a:solidFill>
              </a:rPr>
              <a:t>have</a:t>
            </a:r>
            <a:r>
              <a:rPr lang="cs-CZ" sz="3600" b="1" dirty="0" smtClean="0">
                <a:solidFill>
                  <a:srgbClr val="00B050"/>
                </a:solidFill>
              </a:rPr>
              <a:t> to </a:t>
            </a:r>
            <a:r>
              <a:rPr lang="cs-CZ" sz="3600" b="1" dirty="0" err="1" smtClean="0">
                <a:solidFill>
                  <a:srgbClr val="00B050"/>
                </a:solidFill>
              </a:rPr>
              <a:t>speak</a:t>
            </a:r>
            <a:r>
              <a:rPr lang="cs-CZ" sz="3600" b="1" dirty="0" smtClean="0">
                <a:solidFill>
                  <a:srgbClr val="00B050"/>
                </a:solidFill>
              </a:rPr>
              <a:t> </a:t>
            </a:r>
            <a:r>
              <a:rPr lang="cs-CZ" sz="3600" b="1" dirty="0" err="1" smtClean="0">
                <a:solidFill>
                  <a:srgbClr val="00B050"/>
                </a:solidFill>
              </a:rPr>
              <a:t>English</a:t>
            </a:r>
            <a:r>
              <a:rPr lang="cs-CZ" sz="3600" b="1" dirty="0" smtClean="0">
                <a:solidFill>
                  <a:srgbClr val="00B050"/>
                </a:solidFill>
              </a:rPr>
              <a:t>?</a:t>
            </a:r>
          </a:p>
          <a:p>
            <a:pPr marL="742950" indent="-742950">
              <a:buAutoNum type="arabicPeriod"/>
            </a:pPr>
            <a:r>
              <a:rPr lang="cs-CZ" sz="3600" b="1" dirty="0" smtClean="0">
                <a:solidFill>
                  <a:srgbClr val="00B050"/>
                </a:solidFill>
              </a:rPr>
              <a:t>Do </a:t>
            </a:r>
            <a:r>
              <a:rPr lang="cs-CZ" sz="3600" b="1" dirty="0" err="1" smtClean="0">
                <a:solidFill>
                  <a:srgbClr val="00B050"/>
                </a:solidFill>
              </a:rPr>
              <a:t>they</a:t>
            </a:r>
            <a:r>
              <a:rPr lang="cs-CZ" sz="3600" b="1" dirty="0" smtClean="0">
                <a:solidFill>
                  <a:srgbClr val="00B050"/>
                </a:solidFill>
              </a:rPr>
              <a:t> </a:t>
            </a:r>
            <a:r>
              <a:rPr lang="cs-CZ" sz="3600" b="1" dirty="0" err="1" smtClean="0">
                <a:solidFill>
                  <a:srgbClr val="00B050"/>
                </a:solidFill>
              </a:rPr>
              <a:t>have</a:t>
            </a:r>
            <a:r>
              <a:rPr lang="cs-CZ" sz="3600" b="1" dirty="0" smtClean="0">
                <a:solidFill>
                  <a:srgbClr val="00B050"/>
                </a:solidFill>
              </a:rPr>
              <a:t> to </a:t>
            </a:r>
            <a:r>
              <a:rPr lang="cs-CZ" sz="3600" b="1" dirty="0" err="1" smtClean="0">
                <a:solidFill>
                  <a:srgbClr val="00B050"/>
                </a:solidFill>
              </a:rPr>
              <a:t>travel</a:t>
            </a:r>
            <a:r>
              <a:rPr lang="cs-CZ" sz="3600" b="1" dirty="0" smtClean="0">
                <a:solidFill>
                  <a:srgbClr val="00B050"/>
                </a:solidFill>
              </a:rPr>
              <a:t> a lot?</a:t>
            </a:r>
            <a:endParaRPr lang="cs-CZ" sz="3600" b="1" dirty="0">
              <a:solidFill>
                <a:srgbClr val="00B050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500034" y="714356"/>
            <a:ext cx="8052397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b="1" dirty="0" smtClean="0"/>
              <a:t>Zdroje:</a:t>
            </a:r>
          </a:p>
          <a:p>
            <a:r>
              <a:rPr lang="cs-CZ" sz="2400" dirty="0" err="1" smtClean="0"/>
              <a:t>Teresa</a:t>
            </a:r>
            <a:r>
              <a:rPr lang="cs-CZ" sz="2400" dirty="0" smtClean="0"/>
              <a:t> </a:t>
            </a:r>
            <a:r>
              <a:rPr lang="cs-CZ" sz="2400" dirty="0" err="1" smtClean="0"/>
              <a:t>Woodbridge</a:t>
            </a:r>
            <a:r>
              <a:rPr lang="cs-CZ" sz="2400" dirty="0" smtClean="0"/>
              <a:t>, Tom </a:t>
            </a:r>
            <a:r>
              <a:rPr lang="cs-CZ" sz="2400" dirty="0" err="1" smtClean="0"/>
              <a:t>Hutchinson</a:t>
            </a:r>
            <a:r>
              <a:rPr lang="cs-CZ" sz="2400" dirty="0" smtClean="0"/>
              <a:t>: Project, </a:t>
            </a:r>
            <a:r>
              <a:rPr lang="cs-CZ" sz="2400" dirty="0" err="1" smtClean="0"/>
              <a:t>Teacher</a:t>
            </a:r>
            <a:r>
              <a:rPr lang="cs-CZ" sz="2400" dirty="0" smtClean="0"/>
              <a:t>´s </a:t>
            </a:r>
            <a:r>
              <a:rPr lang="cs-CZ" sz="2400" dirty="0" err="1" smtClean="0"/>
              <a:t>book</a:t>
            </a:r>
            <a:r>
              <a:rPr lang="cs-CZ" sz="2400" dirty="0" smtClean="0"/>
              <a:t> 2</a:t>
            </a:r>
            <a:endParaRPr lang="cs-CZ" sz="2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1571612"/>
            <a:ext cx="9001156" cy="1470025"/>
          </a:xfrm>
        </p:spPr>
        <p:txBody>
          <a:bodyPr>
            <a:noAutofit/>
          </a:bodyPr>
          <a:lstStyle/>
          <a:p>
            <a:r>
              <a:rPr lang="cs-CZ" sz="7200" b="1" u="sng" dirty="0" smtClean="0">
                <a:solidFill>
                  <a:srgbClr val="00B0F0"/>
                </a:solidFill>
              </a:rPr>
              <a:t>Unit 6 – test: </a:t>
            </a:r>
            <a:r>
              <a:rPr lang="cs-CZ" sz="7200" b="1" u="sng" dirty="0" err="1" smtClean="0">
                <a:solidFill>
                  <a:srgbClr val="00B0F0"/>
                </a:solidFill>
              </a:rPr>
              <a:t>have</a:t>
            </a:r>
            <a:r>
              <a:rPr lang="cs-CZ" sz="7200" b="1" u="sng" dirty="0" smtClean="0">
                <a:solidFill>
                  <a:srgbClr val="00B0F0"/>
                </a:solidFill>
              </a:rPr>
              <a:t> to + </a:t>
            </a:r>
            <a:r>
              <a:rPr lang="cs-CZ" sz="7200" b="1" u="sng" dirty="0" err="1" smtClean="0">
                <a:solidFill>
                  <a:srgbClr val="00B0F0"/>
                </a:solidFill>
              </a:rPr>
              <a:t>adverbs</a:t>
            </a:r>
            <a:endParaRPr lang="cs-CZ" sz="7200" b="1" u="sng" dirty="0">
              <a:solidFill>
                <a:srgbClr val="00B0F0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214414" y="4071942"/>
            <a:ext cx="6400800" cy="1752600"/>
          </a:xfrm>
        </p:spPr>
        <p:txBody>
          <a:bodyPr/>
          <a:lstStyle/>
          <a:p>
            <a:r>
              <a:rPr lang="cs-CZ" sz="3600" b="1" dirty="0" smtClean="0">
                <a:solidFill>
                  <a:srgbClr val="FF0000"/>
                </a:solidFill>
              </a:rPr>
              <a:t>Jana Chmelová </a:t>
            </a:r>
          </a:p>
          <a:p>
            <a:r>
              <a:rPr lang="cs-CZ" sz="3600" b="1" dirty="0">
                <a:solidFill>
                  <a:srgbClr val="FF0000"/>
                </a:solidFill>
              </a:rPr>
              <a:t>8</a:t>
            </a:r>
            <a:r>
              <a:rPr lang="cs-CZ" sz="3600" b="1" dirty="0" smtClean="0">
                <a:solidFill>
                  <a:srgbClr val="FF0000"/>
                </a:solidFill>
              </a:rPr>
              <a:t>.ročník</a:t>
            </a:r>
            <a:endParaRPr lang="cs-CZ" sz="36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428597" y="428604"/>
            <a:ext cx="8429684" cy="64633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indent="-742950">
              <a:buAutoNum type="arabicParenR"/>
            </a:pPr>
            <a:r>
              <a:rPr lang="cs-CZ" sz="3600" b="1" u="sng" dirty="0" err="1" smtClean="0">
                <a:solidFill>
                  <a:srgbClr val="C00000"/>
                </a:solidFill>
              </a:rPr>
              <a:t>Rewrite</a:t>
            </a:r>
            <a:r>
              <a:rPr lang="cs-CZ" sz="3600" b="1" u="sng" dirty="0" smtClean="0">
                <a:solidFill>
                  <a:srgbClr val="C00000"/>
                </a:solidFill>
              </a:rPr>
              <a:t> </a:t>
            </a:r>
            <a:r>
              <a:rPr lang="cs-CZ" sz="3600" b="1" u="sng" dirty="0" err="1" smtClean="0">
                <a:solidFill>
                  <a:srgbClr val="C00000"/>
                </a:solidFill>
              </a:rPr>
              <a:t>the</a:t>
            </a:r>
            <a:r>
              <a:rPr lang="cs-CZ" sz="3600" b="1" u="sng" dirty="0" smtClean="0">
                <a:solidFill>
                  <a:srgbClr val="C00000"/>
                </a:solidFill>
              </a:rPr>
              <a:t> </a:t>
            </a:r>
            <a:r>
              <a:rPr lang="cs-CZ" sz="3600" b="1" u="sng" dirty="0" err="1" smtClean="0">
                <a:solidFill>
                  <a:srgbClr val="C00000"/>
                </a:solidFill>
              </a:rPr>
              <a:t>sentences</a:t>
            </a:r>
            <a:r>
              <a:rPr lang="cs-CZ" sz="3600" b="1" u="sng" dirty="0" smtClean="0">
                <a:solidFill>
                  <a:srgbClr val="C00000"/>
                </a:solidFill>
              </a:rPr>
              <a:t> </a:t>
            </a:r>
            <a:r>
              <a:rPr lang="cs-CZ" sz="3600" b="1" u="sng" dirty="0" err="1" smtClean="0">
                <a:solidFill>
                  <a:srgbClr val="C00000"/>
                </a:solidFill>
              </a:rPr>
              <a:t>with</a:t>
            </a:r>
            <a:r>
              <a:rPr lang="cs-CZ" sz="3600" b="1" u="sng" dirty="0" smtClean="0">
                <a:solidFill>
                  <a:srgbClr val="C00000"/>
                </a:solidFill>
              </a:rPr>
              <a:t> </a:t>
            </a:r>
            <a:r>
              <a:rPr lang="cs-CZ" sz="3600" b="1" u="sng" dirty="0" err="1" smtClean="0">
                <a:solidFill>
                  <a:srgbClr val="C00000"/>
                </a:solidFill>
              </a:rPr>
              <a:t>the</a:t>
            </a:r>
            <a:r>
              <a:rPr lang="cs-CZ" sz="3600" b="1" u="sng" dirty="0" smtClean="0">
                <a:solidFill>
                  <a:srgbClr val="C00000"/>
                </a:solidFill>
              </a:rPr>
              <a:t> </a:t>
            </a:r>
            <a:r>
              <a:rPr lang="cs-CZ" sz="3600" b="1" u="sng" dirty="0" err="1" smtClean="0">
                <a:solidFill>
                  <a:srgbClr val="C00000"/>
                </a:solidFill>
              </a:rPr>
              <a:t>adverb</a:t>
            </a:r>
            <a:r>
              <a:rPr lang="cs-CZ" sz="3600" b="1" u="sng" dirty="0" smtClean="0">
                <a:solidFill>
                  <a:srgbClr val="C00000"/>
                </a:solidFill>
              </a:rPr>
              <a:t>.</a:t>
            </a:r>
          </a:p>
          <a:p>
            <a:pPr marL="742950" indent="-742950"/>
            <a:endParaRPr lang="cs-CZ" b="1" dirty="0" smtClean="0">
              <a:solidFill>
                <a:srgbClr val="C00000"/>
              </a:solidFill>
            </a:endParaRPr>
          </a:p>
          <a:p>
            <a:pPr marL="742950" indent="-742950">
              <a:buAutoNum type="arabicPeriod"/>
            </a:pPr>
            <a:r>
              <a:rPr lang="cs-CZ" sz="3600" b="1" dirty="0" err="1" smtClean="0"/>
              <a:t>We</a:t>
            </a:r>
            <a:r>
              <a:rPr lang="cs-CZ" sz="3600" b="1" dirty="0" smtClean="0"/>
              <a:t> go to </a:t>
            </a:r>
            <a:r>
              <a:rPr lang="cs-CZ" sz="3600" b="1" dirty="0" err="1" smtClean="0"/>
              <a:t>concerts</a:t>
            </a:r>
            <a:r>
              <a:rPr lang="cs-CZ" sz="3600" b="1" dirty="0" smtClean="0"/>
              <a:t>. (</a:t>
            </a:r>
            <a:r>
              <a:rPr lang="cs-CZ" sz="3600" b="1" dirty="0" err="1" smtClean="0">
                <a:solidFill>
                  <a:srgbClr val="00B050"/>
                </a:solidFill>
              </a:rPr>
              <a:t>never</a:t>
            </a:r>
            <a:r>
              <a:rPr lang="cs-CZ" sz="3600" b="1" dirty="0" smtClean="0"/>
              <a:t>)</a:t>
            </a:r>
          </a:p>
          <a:p>
            <a:pPr marL="742950" indent="-742950">
              <a:buAutoNum type="arabicPeriod"/>
            </a:pPr>
            <a:r>
              <a:rPr lang="cs-CZ" sz="3600" b="1" dirty="0" smtClean="0"/>
              <a:t>I </a:t>
            </a:r>
            <a:r>
              <a:rPr lang="cs-CZ" sz="3600" b="1" dirty="0" err="1" smtClean="0"/>
              <a:t>read</a:t>
            </a:r>
            <a:r>
              <a:rPr lang="cs-CZ" sz="3600" b="1" dirty="0" smtClean="0"/>
              <a:t> in </a:t>
            </a:r>
            <a:r>
              <a:rPr lang="cs-CZ" sz="3600" b="1" dirty="0" err="1" smtClean="0"/>
              <a:t>bed</a:t>
            </a:r>
            <a:r>
              <a:rPr lang="cs-CZ" sz="3600" b="1" dirty="0" smtClean="0"/>
              <a:t>. (</a:t>
            </a:r>
            <a:r>
              <a:rPr lang="cs-CZ" sz="3600" b="1" dirty="0" err="1" smtClean="0">
                <a:solidFill>
                  <a:srgbClr val="00B050"/>
                </a:solidFill>
              </a:rPr>
              <a:t>sometimes</a:t>
            </a:r>
            <a:r>
              <a:rPr lang="cs-CZ" sz="3600" b="1" dirty="0" smtClean="0"/>
              <a:t>)</a:t>
            </a:r>
          </a:p>
          <a:p>
            <a:pPr marL="742950" indent="-742950">
              <a:buAutoNum type="arabicPeriod"/>
            </a:pPr>
            <a:r>
              <a:rPr lang="cs-CZ" sz="3600" b="1" dirty="0" smtClean="0"/>
              <a:t>Peter </a:t>
            </a:r>
            <a:r>
              <a:rPr lang="cs-CZ" sz="3600" b="1" dirty="0" err="1" smtClean="0"/>
              <a:t>is</a:t>
            </a:r>
            <a:r>
              <a:rPr lang="cs-CZ" sz="3600" b="1" dirty="0" smtClean="0"/>
              <a:t> </a:t>
            </a:r>
            <a:r>
              <a:rPr lang="cs-CZ" sz="3600" b="1" dirty="0" err="1" smtClean="0"/>
              <a:t>late</a:t>
            </a:r>
            <a:r>
              <a:rPr lang="cs-CZ" sz="3600" b="1" dirty="0" smtClean="0"/>
              <a:t> on </a:t>
            </a:r>
            <a:r>
              <a:rPr lang="cs-CZ" sz="3600" b="1" dirty="0" err="1" smtClean="0"/>
              <a:t>Mondays</a:t>
            </a:r>
            <a:r>
              <a:rPr lang="cs-CZ" sz="3600" b="1" dirty="0" smtClean="0"/>
              <a:t>. (</a:t>
            </a:r>
            <a:r>
              <a:rPr lang="cs-CZ" sz="3600" b="1" dirty="0" err="1" smtClean="0">
                <a:solidFill>
                  <a:srgbClr val="00B050"/>
                </a:solidFill>
              </a:rPr>
              <a:t>always</a:t>
            </a:r>
            <a:r>
              <a:rPr lang="cs-CZ" sz="3600" b="1" dirty="0" smtClean="0"/>
              <a:t>)</a:t>
            </a:r>
          </a:p>
          <a:p>
            <a:pPr marL="742950" indent="-742950">
              <a:buAutoNum type="arabicPeriod"/>
            </a:pPr>
            <a:r>
              <a:rPr lang="cs-CZ" sz="3600" b="1" dirty="0" smtClean="0"/>
              <a:t>I don´t go to </a:t>
            </a:r>
            <a:r>
              <a:rPr lang="cs-CZ" sz="3600" b="1" dirty="0" err="1" smtClean="0"/>
              <a:t>bed</a:t>
            </a:r>
            <a:r>
              <a:rPr lang="cs-CZ" sz="3600" b="1" dirty="0" smtClean="0"/>
              <a:t> </a:t>
            </a:r>
            <a:r>
              <a:rPr lang="cs-CZ" sz="3600" b="1" dirty="0" err="1" smtClean="0"/>
              <a:t>late</a:t>
            </a:r>
            <a:r>
              <a:rPr lang="cs-CZ" sz="3600" b="1" dirty="0" smtClean="0"/>
              <a:t>. (</a:t>
            </a:r>
            <a:r>
              <a:rPr lang="cs-CZ" sz="3600" b="1" dirty="0" err="1" smtClean="0">
                <a:solidFill>
                  <a:srgbClr val="00B050"/>
                </a:solidFill>
              </a:rPr>
              <a:t>often</a:t>
            </a:r>
            <a:r>
              <a:rPr lang="cs-CZ" sz="3600" b="1" dirty="0" smtClean="0"/>
              <a:t>)</a:t>
            </a:r>
          </a:p>
          <a:p>
            <a:pPr marL="742950" indent="-742950">
              <a:buAutoNum type="arabicPeriod"/>
            </a:pPr>
            <a:r>
              <a:rPr lang="cs-CZ" sz="3600" b="1" dirty="0" smtClean="0"/>
              <a:t>My </a:t>
            </a:r>
            <a:r>
              <a:rPr lang="cs-CZ" sz="3600" b="1" dirty="0" err="1" smtClean="0"/>
              <a:t>grandmother</a:t>
            </a:r>
            <a:r>
              <a:rPr lang="cs-CZ" sz="3600" b="1" dirty="0" smtClean="0"/>
              <a:t> </a:t>
            </a:r>
            <a:r>
              <a:rPr lang="cs-CZ" sz="3600" b="1" dirty="0" err="1" smtClean="0"/>
              <a:t>comes</a:t>
            </a:r>
            <a:r>
              <a:rPr lang="cs-CZ" sz="3600" b="1" dirty="0" smtClean="0"/>
              <a:t> to </a:t>
            </a:r>
            <a:r>
              <a:rPr lang="cs-CZ" sz="3600" b="1" dirty="0" err="1" smtClean="0"/>
              <a:t>see</a:t>
            </a:r>
            <a:r>
              <a:rPr lang="cs-CZ" sz="3600" b="1" dirty="0" smtClean="0"/>
              <a:t> </a:t>
            </a:r>
            <a:r>
              <a:rPr lang="cs-CZ" sz="3600" b="1" dirty="0" err="1" smtClean="0"/>
              <a:t>us</a:t>
            </a:r>
            <a:r>
              <a:rPr lang="cs-CZ" sz="3600" b="1" dirty="0" smtClean="0"/>
              <a:t> </a:t>
            </a:r>
            <a:r>
              <a:rPr lang="cs-CZ" sz="3600" b="1" dirty="0" err="1" smtClean="0"/>
              <a:t>at</a:t>
            </a:r>
            <a:r>
              <a:rPr lang="cs-CZ" sz="3600" b="1" dirty="0" smtClean="0"/>
              <a:t> </a:t>
            </a:r>
            <a:r>
              <a:rPr lang="cs-CZ" sz="3600" b="1" dirty="0" err="1" smtClean="0"/>
              <a:t>the</a:t>
            </a:r>
            <a:r>
              <a:rPr lang="cs-CZ" sz="3600" b="1" dirty="0" smtClean="0"/>
              <a:t> </a:t>
            </a:r>
            <a:r>
              <a:rPr lang="cs-CZ" sz="3600" b="1" dirty="0" err="1" smtClean="0"/>
              <a:t>weekend</a:t>
            </a:r>
            <a:r>
              <a:rPr lang="cs-CZ" sz="3600" b="1" dirty="0" smtClean="0"/>
              <a:t>. (</a:t>
            </a:r>
            <a:r>
              <a:rPr lang="cs-CZ" sz="3600" b="1" dirty="0" err="1" smtClean="0">
                <a:solidFill>
                  <a:srgbClr val="00B050"/>
                </a:solidFill>
              </a:rPr>
              <a:t>usually</a:t>
            </a:r>
            <a:r>
              <a:rPr lang="cs-CZ" sz="3600" b="1" dirty="0" smtClean="0"/>
              <a:t>)</a:t>
            </a:r>
          </a:p>
          <a:p>
            <a:pPr marL="742950" indent="-742950">
              <a:buAutoNum type="arabicPeriod"/>
            </a:pPr>
            <a:r>
              <a:rPr lang="cs-CZ" sz="3600" b="1" dirty="0" err="1" smtClean="0"/>
              <a:t>There</a:t>
            </a:r>
            <a:r>
              <a:rPr lang="cs-CZ" sz="3600" b="1" dirty="0" smtClean="0"/>
              <a:t> </a:t>
            </a:r>
            <a:r>
              <a:rPr lang="cs-CZ" sz="3600" b="1" dirty="0" err="1" smtClean="0"/>
              <a:t>is</a:t>
            </a:r>
            <a:r>
              <a:rPr lang="cs-CZ" sz="3600" b="1" dirty="0" smtClean="0"/>
              <a:t> a café open </a:t>
            </a:r>
            <a:r>
              <a:rPr lang="cs-CZ" sz="3600" b="1" dirty="0"/>
              <a:t>o</a:t>
            </a:r>
            <a:r>
              <a:rPr lang="cs-CZ" sz="3600" b="1" dirty="0" smtClean="0"/>
              <a:t>n </a:t>
            </a:r>
            <a:r>
              <a:rPr lang="cs-CZ" sz="3600" b="1" dirty="0" err="1" smtClean="0"/>
              <a:t>Saturday</a:t>
            </a:r>
            <a:r>
              <a:rPr lang="cs-CZ" sz="3600" b="1" dirty="0" smtClean="0"/>
              <a:t> </a:t>
            </a:r>
            <a:r>
              <a:rPr lang="cs-CZ" sz="3600" b="1" dirty="0" err="1" smtClean="0"/>
              <a:t>afternoon</a:t>
            </a:r>
            <a:r>
              <a:rPr lang="cs-CZ" sz="3600" b="1" dirty="0" smtClean="0"/>
              <a:t>. (</a:t>
            </a:r>
            <a:r>
              <a:rPr lang="cs-CZ" sz="3600" b="1" dirty="0" err="1" smtClean="0">
                <a:solidFill>
                  <a:srgbClr val="00B050"/>
                </a:solidFill>
              </a:rPr>
              <a:t>usually</a:t>
            </a:r>
            <a:r>
              <a:rPr lang="cs-CZ" sz="3600" b="1" dirty="0" smtClean="0"/>
              <a:t>)</a:t>
            </a:r>
          </a:p>
          <a:p>
            <a:pPr marL="742950" indent="-742950">
              <a:buAutoNum type="arabicPeriod"/>
            </a:pPr>
            <a:endParaRPr lang="cs-CZ" sz="3600" b="1" dirty="0" smtClean="0">
              <a:solidFill>
                <a:srgbClr val="C00000"/>
              </a:solidFill>
            </a:endParaRPr>
          </a:p>
          <a:p>
            <a:pPr marL="742950" indent="-742950">
              <a:buAutoNum type="arabicPeriod"/>
            </a:pPr>
            <a:endParaRPr lang="cs-CZ" sz="36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428597" y="428604"/>
            <a:ext cx="8429684" cy="64633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indent="-742950"/>
            <a:r>
              <a:rPr lang="cs-CZ" sz="3600" b="1" u="sng" dirty="0" err="1" smtClean="0">
                <a:solidFill>
                  <a:srgbClr val="C00000"/>
                </a:solidFill>
              </a:rPr>
              <a:t>Solution</a:t>
            </a:r>
            <a:r>
              <a:rPr lang="cs-CZ" sz="3600" b="1" u="sng" dirty="0" smtClean="0">
                <a:solidFill>
                  <a:srgbClr val="C00000"/>
                </a:solidFill>
              </a:rPr>
              <a:t>:</a:t>
            </a:r>
          </a:p>
          <a:p>
            <a:pPr marL="742950" indent="-742950"/>
            <a:endParaRPr lang="cs-CZ" b="1" dirty="0" smtClean="0">
              <a:solidFill>
                <a:srgbClr val="C00000"/>
              </a:solidFill>
            </a:endParaRPr>
          </a:p>
          <a:p>
            <a:pPr marL="742950" indent="-742950">
              <a:buAutoNum type="arabicPeriod"/>
            </a:pPr>
            <a:r>
              <a:rPr lang="cs-CZ" sz="3600" b="1" dirty="0" err="1" smtClean="0"/>
              <a:t>We</a:t>
            </a:r>
            <a:r>
              <a:rPr lang="cs-CZ" sz="3600" b="1" dirty="0" smtClean="0"/>
              <a:t> </a:t>
            </a:r>
            <a:r>
              <a:rPr lang="cs-CZ" sz="3600" b="1" dirty="0" err="1" smtClean="0">
                <a:solidFill>
                  <a:srgbClr val="00B050"/>
                </a:solidFill>
              </a:rPr>
              <a:t>never</a:t>
            </a:r>
            <a:r>
              <a:rPr lang="cs-CZ" sz="3600" b="1" dirty="0" smtClean="0"/>
              <a:t> go to </a:t>
            </a:r>
            <a:r>
              <a:rPr lang="cs-CZ" sz="3600" b="1" dirty="0" err="1" smtClean="0"/>
              <a:t>concerts</a:t>
            </a:r>
            <a:r>
              <a:rPr lang="cs-CZ" sz="3600" b="1" dirty="0" smtClean="0"/>
              <a:t>. </a:t>
            </a:r>
          </a:p>
          <a:p>
            <a:pPr marL="742950" indent="-742950">
              <a:buAutoNum type="arabicPeriod"/>
            </a:pPr>
            <a:r>
              <a:rPr lang="cs-CZ" sz="3600" b="1" dirty="0" smtClean="0"/>
              <a:t>I </a:t>
            </a:r>
            <a:r>
              <a:rPr lang="cs-CZ" sz="3600" b="1" dirty="0" err="1" smtClean="0">
                <a:solidFill>
                  <a:srgbClr val="00B050"/>
                </a:solidFill>
              </a:rPr>
              <a:t>sometimes</a:t>
            </a:r>
            <a:r>
              <a:rPr lang="cs-CZ" sz="3600" b="1" dirty="0" smtClean="0"/>
              <a:t> </a:t>
            </a:r>
            <a:r>
              <a:rPr lang="cs-CZ" sz="3600" b="1" dirty="0" err="1" smtClean="0"/>
              <a:t>read</a:t>
            </a:r>
            <a:r>
              <a:rPr lang="cs-CZ" sz="3600" b="1" dirty="0" smtClean="0"/>
              <a:t> in </a:t>
            </a:r>
            <a:r>
              <a:rPr lang="cs-CZ" sz="3600" b="1" dirty="0" err="1" smtClean="0"/>
              <a:t>bed</a:t>
            </a:r>
            <a:r>
              <a:rPr lang="cs-CZ" sz="3600" b="1" dirty="0" smtClean="0"/>
              <a:t>. </a:t>
            </a:r>
          </a:p>
          <a:p>
            <a:pPr marL="742950" indent="-742950">
              <a:buAutoNum type="arabicPeriod"/>
            </a:pPr>
            <a:r>
              <a:rPr lang="cs-CZ" sz="3600" b="1" dirty="0" smtClean="0"/>
              <a:t>Peter </a:t>
            </a:r>
            <a:r>
              <a:rPr lang="cs-CZ" sz="3600" b="1" dirty="0" err="1" smtClean="0"/>
              <a:t>is</a:t>
            </a:r>
            <a:r>
              <a:rPr lang="cs-CZ" sz="3600" b="1" dirty="0" smtClean="0"/>
              <a:t> </a:t>
            </a:r>
            <a:r>
              <a:rPr lang="cs-CZ" sz="3600" b="1" dirty="0" err="1" smtClean="0">
                <a:solidFill>
                  <a:srgbClr val="00B050"/>
                </a:solidFill>
              </a:rPr>
              <a:t>always</a:t>
            </a:r>
            <a:r>
              <a:rPr lang="cs-CZ" sz="3600" b="1" dirty="0" smtClean="0"/>
              <a:t> </a:t>
            </a:r>
            <a:r>
              <a:rPr lang="cs-CZ" sz="3600" b="1" dirty="0" err="1" smtClean="0"/>
              <a:t>late</a:t>
            </a:r>
            <a:r>
              <a:rPr lang="cs-CZ" sz="3600" b="1" dirty="0" smtClean="0"/>
              <a:t> on </a:t>
            </a:r>
            <a:r>
              <a:rPr lang="cs-CZ" sz="3600" b="1" dirty="0" err="1" smtClean="0"/>
              <a:t>Mondays</a:t>
            </a:r>
            <a:r>
              <a:rPr lang="cs-CZ" sz="3600" b="1" dirty="0" smtClean="0"/>
              <a:t>.</a:t>
            </a:r>
          </a:p>
          <a:p>
            <a:pPr marL="742950" indent="-742950">
              <a:buAutoNum type="arabicPeriod"/>
            </a:pPr>
            <a:r>
              <a:rPr lang="cs-CZ" sz="3600" b="1" dirty="0" smtClean="0"/>
              <a:t>I don´t </a:t>
            </a:r>
            <a:r>
              <a:rPr lang="cs-CZ" sz="3600" b="1" dirty="0" err="1" smtClean="0">
                <a:solidFill>
                  <a:srgbClr val="00B050"/>
                </a:solidFill>
              </a:rPr>
              <a:t>often</a:t>
            </a:r>
            <a:r>
              <a:rPr lang="cs-CZ" sz="3600" b="1" dirty="0" smtClean="0"/>
              <a:t> go to </a:t>
            </a:r>
            <a:r>
              <a:rPr lang="cs-CZ" sz="3600" b="1" dirty="0" err="1" smtClean="0"/>
              <a:t>bed</a:t>
            </a:r>
            <a:r>
              <a:rPr lang="cs-CZ" sz="3600" b="1" dirty="0" smtClean="0"/>
              <a:t> </a:t>
            </a:r>
            <a:r>
              <a:rPr lang="cs-CZ" sz="3600" b="1" dirty="0" err="1" smtClean="0"/>
              <a:t>late</a:t>
            </a:r>
            <a:r>
              <a:rPr lang="cs-CZ" sz="3600" b="1" dirty="0" smtClean="0"/>
              <a:t>. </a:t>
            </a:r>
          </a:p>
          <a:p>
            <a:pPr marL="742950" indent="-742950">
              <a:buAutoNum type="arabicPeriod"/>
            </a:pPr>
            <a:r>
              <a:rPr lang="cs-CZ" sz="3600" b="1" dirty="0" smtClean="0"/>
              <a:t>My </a:t>
            </a:r>
            <a:r>
              <a:rPr lang="cs-CZ" sz="3600" b="1" dirty="0" err="1" smtClean="0"/>
              <a:t>grandmother</a:t>
            </a:r>
            <a:r>
              <a:rPr lang="cs-CZ" sz="3600" b="1" dirty="0" smtClean="0"/>
              <a:t> </a:t>
            </a:r>
            <a:r>
              <a:rPr lang="cs-CZ" sz="3600" b="1" dirty="0" err="1" smtClean="0">
                <a:solidFill>
                  <a:srgbClr val="00B050"/>
                </a:solidFill>
              </a:rPr>
              <a:t>usually</a:t>
            </a:r>
            <a:r>
              <a:rPr lang="cs-CZ" sz="3600" b="1" dirty="0" smtClean="0"/>
              <a:t> </a:t>
            </a:r>
            <a:r>
              <a:rPr lang="cs-CZ" sz="3600" b="1" dirty="0" err="1" smtClean="0"/>
              <a:t>comes</a:t>
            </a:r>
            <a:r>
              <a:rPr lang="cs-CZ" sz="3600" b="1" dirty="0" smtClean="0"/>
              <a:t> to </a:t>
            </a:r>
            <a:r>
              <a:rPr lang="cs-CZ" sz="3600" b="1" dirty="0" err="1" smtClean="0"/>
              <a:t>see</a:t>
            </a:r>
            <a:r>
              <a:rPr lang="cs-CZ" sz="3600" b="1" dirty="0" smtClean="0"/>
              <a:t> </a:t>
            </a:r>
            <a:r>
              <a:rPr lang="cs-CZ" sz="3600" b="1" dirty="0" err="1" smtClean="0"/>
              <a:t>us</a:t>
            </a:r>
            <a:r>
              <a:rPr lang="cs-CZ" sz="3600" b="1" dirty="0" smtClean="0"/>
              <a:t> </a:t>
            </a:r>
            <a:r>
              <a:rPr lang="cs-CZ" sz="3600" b="1" dirty="0" err="1" smtClean="0"/>
              <a:t>at</a:t>
            </a:r>
            <a:r>
              <a:rPr lang="cs-CZ" sz="3600" b="1" dirty="0" smtClean="0"/>
              <a:t> </a:t>
            </a:r>
            <a:r>
              <a:rPr lang="cs-CZ" sz="3600" b="1" dirty="0" err="1" smtClean="0"/>
              <a:t>the</a:t>
            </a:r>
            <a:r>
              <a:rPr lang="cs-CZ" sz="3600" b="1" dirty="0" smtClean="0"/>
              <a:t> </a:t>
            </a:r>
            <a:r>
              <a:rPr lang="cs-CZ" sz="3600" b="1" dirty="0" err="1" smtClean="0"/>
              <a:t>weekend</a:t>
            </a:r>
            <a:r>
              <a:rPr lang="cs-CZ" sz="3600" b="1" dirty="0" smtClean="0"/>
              <a:t>. </a:t>
            </a:r>
          </a:p>
          <a:p>
            <a:pPr marL="742950" indent="-742950">
              <a:buAutoNum type="arabicPeriod"/>
            </a:pPr>
            <a:r>
              <a:rPr lang="cs-CZ" sz="3600" b="1" dirty="0" err="1" smtClean="0"/>
              <a:t>There</a:t>
            </a:r>
            <a:r>
              <a:rPr lang="cs-CZ" sz="3600" b="1" dirty="0" smtClean="0"/>
              <a:t> </a:t>
            </a:r>
            <a:r>
              <a:rPr lang="cs-CZ" sz="3600" b="1" dirty="0" err="1" smtClean="0"/>
              <a:t>is</a:t>
            </a:r>
            <a:r>
              <a:rPr lang="cs-CZ" sz="3600" b="1" dirty="0" smtClean="0"/>
              <a:t> </a:t>
            </a:r>
            <a:r>
              <a:rPr lang="cs-CZ" sz="3600" b="1" dirty="0" err="1" smtClean="0">
                <a:solidFill>
                  <a:srgbClr val="00B050"/>
                </a:solidFill>
              </a:rPr>
              <a:t>usually</a:t>
            </a:r>
            <a:r>
              <a:rPr lang="cs-CZ" sz="3600" b="1" dirty="0" smtClean="0"/>
              <a:t> a café open </a:t>
            </a:r>
            <a:r>
              <a:rPr lang="cs-CZ" sz="3600" b="1" dirty="0"/>
              <a:t>o</a:t>
            </a:r>
            <a:r>
              <a:rPr lang="cs-CZ" sz="3600" b="1" dirty="0" smtClean="0"/>
              <a:t>n </a:t>
            </a:r>
            <a:r>
              <a:rPr lang="cs-CZ" sz="3600" b="1" dirty="0" err="1" smtClean="0"/>
              <a:t>Saturday</a:t>
            </a:r>
            <a:r>
              <a:rPr lang="cs-CZ" sz="3600" b="1" dirty="0" smtClean="0"/>
              <a:t> </a:t>
            </a:r>
            <a:r>
              <a:rPr lang="cs-CZ" sz="3600" b="1" dirty="0" err="1" smtClean="0"/>
              <a:t>afternoon</a:t>
            </a:r>
            <a:r>
              <a:rPr lang="cs-CZ" sz="3600" b="1" dirty="0" smtClean="0"/>
              <a:t>. </a:t>
            </a:r>
          </a:p>
          <a:p>
            <a:pPr marL="742950" indent="-742950">
              <a:buAutoNum type="arabicPeriod"/>
            </a:pPr>
            <a:endParaRPr lang="cs-CZ" sz="3600" b="1" dirty="0" smtClean="0">
              <a:solidFill>
                <a:srgbClr val="C00000"/>
              </a:solidFill>
            </a:endParaRPr>
          </a:p>
          <a:p>
            <a:pPr marL="742950" indent="-742950">
              <a:buAutoNum type="arabicPeriod"/>
            </a:pPr>
            <a:endParaRPr lang="cs-CZ" sz="36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428596" y="428604"/>
            <a:ext cx="8358246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b="1" u="sng" dirty="0" smtClean="0">
                <a:solidFill>
                  <a:srgbClr val="C00000"/>
                </a:solidFill>
              </a:rPr>
              <a:t>2) </a:t>
            </a:r>
            <a:r>
              <a:rPr lang="cs-CZ" sz="3600" b="1" u="sng" dirty="0" err="1" smtClean="0">
                <a:solidFill>
                  <a:srgbClr val="C00000"/>
                </a:solidFill>
              </a:rPr>
              <a:t>Underline</a:t>
            </a:r>
            <a:r>
              <a:rPr lang="cs-CZ" sz="3600" b="1" u="sng" dirty="0" smtClean="0">
                <a:solidFill>
                  <a:srgbClr val="C00000"/>
                </a:solidFill>
              </a:rPr>
              <a:t> </a:t>
            </a:r>
            <a:r>
              <a:rPr lang="cs-CZ" sz="3600" b="1" u="sng" dirty="0" err="1" smtClean="0">
                <a:solidFill>
                  <a:srgbClr val="C00000"/>
                </a:solidFill>
              </a:rPr>
              <a:t>the</a:t>
            </a:r>
            <a:r>
              <a:rPr lang="cs-CZ" sz="3600" b="1" u="sng" dirty="0" smtClean="0">
                <a:solidFill>
                  <a:srgbClr val="C00000"/>
                </a:solidFill>
              </a:rPr>
              <a:t> </a:t>
            </a:r>
            <a:r>
              <a:rPr lang="cs-CZ" sz="3600" b="1" u="sng" dirty="0" err="1" smtClean="0">
                <a:solidFill>
                  <a:srgbClr val="C00000"/>
                </a:solidFill>
              </a:rPr>
              <a:t>correct</a:t>
            </a:r>
            <a:r>
              <a:rPr lang="cs-CZ" sz="3600" b="1" u="sng" dirty="0" smtClean="0">
                <a:solidFill>
                  <a:srgbClr val="C00000"/>
                </a:solidFill>
              </a:rPr>
              <a:t> </a:t>
            </a:r>
            <a:r>
              <a:rPr lang="cs-CZ" sz="3600" b="1" u="sng" dirty="0" err="1" smtClean="0">
                <a:solidFill>
                  <a:srgbClr val="C00000"/>
                </a:solidFill>
              </a:rPr>
              <a:t>word</a:t>
            </a:r>
            <a:r>
              <a:rPr lang="cs-CZ" sz="3600" b="1" u="sng" dirty="0" smtClean="0">
                <a:solidFill>
                  <a:srgbClr val="C00000"/>
                </a:solidFill>
              </a:rPr>
              <a:t>.</a:t>
            </a:r>
          </a:p>
          <a:p>
            <a:pPr marL="742950" indent="-742950">
              <a:buAutoNum type="arabicPeriod"/>
            </a:pPr>
            <a:r>
              <a:rPr lang="cs-CZ" sz="3600" b="1" dirty="0" smtClean="0"/>
              <a:t>John </a:t>
            </a:r>
            <a:r>
              <a:rPr lang="cs-CZ" sz="3600" b="1" dirty="0" err="1" smtClean="0"/>
              <a:t>plays</a:t>
            </a:r>
            <a:r>
              <a:rPr lang="cs-CZ" sz="3600" b="1" dirty="0" smtClean="0"/>
              <a:t> </a:t>
            </a:r>
            <a:r>
              <a:rPr lang="cs-CZ" sz="3600" b="1" dirty="0" err="1" smtClean="0"/>
              <a:t>the</a:t>
            </a:r>
            <a:r>
              <a:rPr lang="cs-CZ" sz="3600" b="1" dirty="0" smtClean="0"/>
              <a:t> </a:t>
            </a:r>
            <a:r>
              <a:rPr lang="cs-CZ" sz="3600" b="1" dirty="0" err="1" smtClean="0"/>
              <a:t>guitar</a:t>
            </a:r>
            <a:r>
              <a:rPr lang="cs-CZ" sz="3600" b="1" dirty="0" smtClean="0"/>
              <a:t> </a:t>
            </a:r>
            <a:r>
              <a:rPr lang="cs-CZ" sz="3600" b="1" dirty="0" err="1" smtClean="0"/>
              <a:t>really</a:t>
            </a:r>
            <a:r>
              <a:rPr lang="cs-CZ" sz="3600" b="1" dirty="0" smtClean="0"/>
              <a:t> </a:t>
            </a:r>
            <a:r>
              <a:rPr lang="cs-CZ" sz="3600" b="1" dirty="0" err="1" smtClean="0"/>
              <a:t>good</a:t>
            </a:r>
            <a:r>
              <a:rPr lang="cs-CZ" sz="3600" b="1" dirty="0" smtClean="0"/>
              <a:t>/</a:t>
            </a:r>
            <a:r>
              <a:rPr lang="cs-CZ" sz="3600" b="1" dirty="0" err="1" smtClean="0"/>
              <a:t>well</a:t>
            </a:r>
            <a:r>
              <a:rPr lang="cs-CZ" sz="3600" b="1" dirty="0" smtClean="0"/>
              <a:t>.</a:t>
            </a:r>
          </a:p>
          <a:p>
            <a:pPr marL="742950" indent="-742950">
              <a:buAutoNum type="arabicPeriod"/>
            </a:pPr>
            <a:r>
              <a:rPr lang="cs-CZ" sz="3600" b="1" dirty="0" err="1" smtClean="0"/>
              <a:t>You</a:t>
            </a:r>
            <a:r>
              <a:rPr lang="cs-CZ" sz="3600" b="1" dirty="0" smtClean="0"/>
              <a:t> are as </a:t>
            </a:r>
            <a:r>
              <a:rPr lang="cs-CZ" sz="3600" b="1" dirty="0" err="1" smtClean="0"/>
              <a:t>slow</a:t>
            </a:r>
            <a:r>
              <a:rPr lang="cs-CZ" sz="3600" b="1" dirty="0" smtClean="0"/>
              <a:t>/</a:t>
            </a:r>
            <a:r>
              <a:rPr lang="cs-CZ" sz="3600" b="1" dirty="0" err="1" smtClean="0"/>
              <a:t>slowly</a:t>
            </a:r>
            <a:r>
              <a:rPr lang="cs-CZ" sz="3600" b="1" dirty="0" smtClean="0"/>
              <a:t> as a </a:t>
            </a:r>
            <a:r>
              <a:rPr lang="cs-CZ" sz="3600" b="1" dirty="0" err="1" smtClean="0"/>
              <a:t>tortoise</a:t>
            </a:r>
            <a:r>
              <a:rPr lang="cs-CZ" sz="3600" b="1" dirty="0" smtClean="0"/>
              <a:t>!</a:t>
            </a:r>
          </a:p>
          <a:p>
            <a:pPr marL="742950" indent="-742950">
              <a:buAutoNum type="arabicPeriod"/>
            </a:pPr>
            <a:r>
              <a:rPr lang="cs-CZ" sz="3600" b="1" dirty="0" err="1" smtClean="0"/>
              <a:t>You</a:t>
            </a:r>
            <a:r>
              <a:rPr lang="cs-CZ" sz="3600" b="1" dirty="0" smtClean="0"/>
              <a:t> </a:t>
            </a:r>
            <a:r>
              <a:rPr lang="cs-CZ" sz="3600" b="1" dirty="0" err="1" smtClean="0"/>
              <a:t>must</a:t>
            </a:r>
            <a:r>
              <a:rPr lang="cs-CZ" sz="3600" b="1" dirty="0" smtClean="0"/>
              <a:t> </a:t>
            </a:r>
            <a:r>
              <a:rPr lang="cs-CZ" sz="3600" b="1" dirty="0" err="1" smtClean="0"/>
              <a:t>work</a:t>
            </a:r>
            <a:r>
              <a:rPr lang="cs-CZ" sz="3600" b="1" dirty="0" smtClean="0"/>
              <a:t> </a:t>
            </a:r>
            <a:r>
              <a:rPr lang="cs-CZ" sz="3600" b="1" dirty="0" err="1" smtClean="0"/>
              <a:t>hard</a:t>
            </a:r>
            <a:r>
              <a:rPr lang="cs-CZ" sz="3600" b="1" dirty="0" smtClean="0"/>
              <a:t>/</a:t>
            </a:r>
            <a:r>
              <a:rPr lang="cs-CZ" sz="3600" b="1" dirty="0" err="1" smtClean="0"/>
              <a:t>hardly</a:t>
            </a:r>
            <a:r>
              <a:rPr lang="cs-CZ" sz="3600" b="1" dirty="0" smtClean="0"/>
              <a:t> </a:t>
            </a:r>
            <a:r>
              <a:rPr lang="cs-CZ" sz="3600" b="1" dirty="0" err="1" smtClean="0"/>
              <a:t>at</a:t>
            </a:r>
            <a:r>
              <a:rPr lang="cs-CZ" sz="3600" b="1" dirty="0" smtClean="0"/>
              <a:t> </a:t>
            </a:r>
            <a:r>
              <a:rPr lang="cs-CZ" sz="3600" b="1" dirty="0" err="1" smtClean="0"/>
              <a:t>our</a:t>
            </a:r>
            <a:r>
              <a:rPr lang="cs-CZ" sz="3600" b="1" dirty="0" smtClean="0"/>
              <a:t> </a:t>
            </a:r>
            <a:r>
              <a:rPr lang="cs-CZ" sz="3600" b="1" dirty="0" err="1" smtClean="0"/>
              <a:t>school</a:t>
            </a:r>
            <a:r>
              <a:rPr lang="cs-CZ" sz="3600" b="1" dirty="0" smtClean="0"/>
              <a:t>.</a:t>
            </a:r>
          </a:p>
          <a:p>
            <a:pPr marL="742950" indent="-742950">
              <a:buAutoNum type="arabicPeriod"/>
            </a:pPr>
            <a:r>
              <a:rPr lang="cs-CZ" sz="3600" b="1" dirty="0" err="1" smtClean="0"/>
              <a:t>Please</a:t>
            </a:r>
            <a:r>
              <a:rPr lang="cs-CZ" sz="3600" b="1" dirty="0" smtClean="0"/>
              <a:t> </a:t>
            </a:r>
            <a:r>
              <a:rPr lang="cs-CZ" sz="3600" b="1" dirty="0" err="1" smtClean="0"/>
              <a:t>speak</a:t>
            </a:r>
            <a:r>
              <a:rPr lang="cs-CZ" sz="3600" b="1" dirty="0" smtClean="0"/>
              <a:t> </a:t>
            </a:r>
            <a:r>
              <a:rPr lang="cs-CZ" sz="3600" b="1" dirty="0" err="1" smtClean="0"/>
              <a:t>quiet</a:t>
            </a:r>
            <a:r>
              <a:rPr lang="cs-CZ" sz="3600" b="1" dirty="0" smtClean="0"/>
              <a:t>/</a:t>
            </a:r>
            <a:r>
              <a:rPr lang="cs-CZ" sz="3600" b="1" dirty="0" err="1" smtClean="0"/>
              <a:t>quietly</a:t>
            </a:r>
            <a:r>
              <a:rPr lang="cs-CZ" sz="3600" b="1" dirty="0" smtClean="0"/>
              <a:t>, I´ve </a:t>
            </a:r>
            <a:r>
              <a:rPr lang="cs-CZ" sz="3600" b="1" dirty="0" err="1" smtClean="0"/>
              <a:t>got</a:t>
            </a:r>
            <a:r>
              <a:rPr lang="cs-CZ" sz="3600" b="1" dirty="0" smtClean="0"/>
              <a:t> a </a:t>
            </a:r>
            <a:r>
              <a:rPr lang="cs-CZ" sz="3600" b="1" dirty="0" err="1" smtClean="0"/>
              <a:t>headache</a:t>
            </a:r>
            <a:r>
              <a:rPr lang="cs-CZ" sz="3600" b="1" dirty="0" smtClean="0"/>
              <a:t>.</a:t>
            </a:r>
          </a:p>
          <a:p>
            <a:pPr marL="742950" indent="-742950">
              <a:buAutoNum type="arabicPeriod"/>
            </a:pPr>
            <a:r>
              <a:rPr lang="cs-CZ" sz="3600" b="1" dirty="0" err="1" smtClean="0"/>
              <a:t>Oh</a:t>
            </a:r>
            <a:r>
              <a:rPr lang="cs-CZ" sz="3600" b="1" dirty="0" smtClean="0"/>
              <a:t>, </a:t>
            </a:r>
            <a:r>
              <a:rPr lang="cs-CZ" sz="3600" b="1" dirty="0" err="1" smtClean="0"/>
              <a:t>Tommy</a:t>
            </a:r>
            <a:r>
              <a:rPr lang="cs-CZ" sz="3600" b="1" dirty="0" smtClean="0"/>
              <a:t>, </a:t>
            </a:r>
            <a:r>
              <a:rPr lang="cs-CZ" sz="3600" b="1" dirty="0" err="1" smtClean="0"/>
              <a:t>why</a:t>
            </a:r>
            <a:r>
              <a:rPr lang="cs-CZ" sz="3600" b="1" dirty="0" smtClean="0"/>
              <a:t> </a:t>
            </a:r>
            <a:r>
              <a:rPr lang="cs-CZ" sz="3600" b="1" dirty="0" err="1" smtClean="0"/>
              <a:t>aren</a:t>
            </a:r>
            <a:r>
              <a:rPr lang="cs-CZ" sz="3600" b="1" dirty="0" smtClean="0"/>
              <a:t>´t </a:t>
            </a:r>
            <a:r>
              <a:rPr lang="cs-CZ" sz="3600" b="1" dirty="0" err="1" smtClean="0"/>
              <a:t>you</a:t>
            </a:r>
            <a:r>
              <a:rPr lang="cs-CZ" sz="3600" b="1" dirty="0" smtClean="0"/>
              <a:t> more </a:t>
            </a:r>
            <a:r>
              <a:rPr lang="cs-CZ" sz="3600" b="1" dirty="0" err="1" smtClean="0"/>
              <a:t>careful</a:t>
            </a:r>
            <a:r>
              <a:rPr lang="cs-CZ" sz="3600" b="1" dirty="0" smtClean="0"/>
              <a:t>/</a:t>
            </a:r>
            <a:r>
              <a:rPr lang="cs-CZ" sz="3600" b="1" dirty="0" err="1" smtClean="0"/>
              <a:t>carefully</a:t>
            </a:r>
            <a:r>
              <a:rPr lang="cs-CZ" sz="3600" b="1" dirty="0" smtClean="0"/>
              <a:t>?</a:t>
            </a:r>
          </a:p>
          <a:p>
            <a:pPr marL="742950" indent="-742950">
              <a:buAutoNum type="arabicPeriod"/>
            </a:pPr>
            <a:r>
              <a:rPr lang="cs-CZ" sz="3600" b="1" dirty="0" err="1" smtClean="0"/>
              <a:t>She</a:t>
            </a:r>
            <a:r>
              <a:rPr lang="cs-CZ" sz="3600" b="1" dirty="0" smtClean="0"/>
              <a:t> </a:t>
            </a:r>
            <a:r>
              <a:rPr lang="cs-CZ" sz="3600" b="1" dirty="0" err="1" smtClean="0"/>
              <a:t>said</a:t>
            </a:r>
            <a:r>
              <a:rPr lang="cs-CZ" sz="3600" b="1" dirty="0" smtClean="0"/>
              <a:t> </a:t>
            </a:r>
            <a:r>
              <a:rPr lang="cs-CZ" sz="3600" b="1" dirty="0" err="1" smtClean="0"/>
              <a:t>goodbye</a:t>
            </a:r>
            <a:r>
              <a:rPr lang="cs-CZ" sz="3600" b="1" dirty="0" smtClean="0"/>
              <a:t> </a:t>
            </a:r>
            <a:r>
              <a:rPr lang="cs-CZ" sz="3600" b="1" dirty="0" err="1" smtClean="0"/>
              <a:t>and</a:t>
            </a:r>
            <a:r>
              <a:rPr lang="cs-CZ" sz="3600" b="1" dirty="0" smtClean="0"/>
              <a:t> </a:t>
            </a:r>
            <a:r>
              <a:rPr lang="cs-CZ" sz="3600" b="1" dirty="0" err="1" smtClean="0"/>
              <a:t>walked</a:t>
            </a:r>
            <a:r>
              <a:rPr lang="cs-CZ" sz="3600" b="1" dirty="0" smtClean="0"/>
              <a:t> </a:t>
            </a:r>
            <a:r>
              <a:rPr lang="cs-CZ" sz="3600" b="1" dirty="0" err="1" smtClean="0"/>
              <a:t>slow</a:t>
            </a:r>
            <a:r>
              <a:rPr lang="cs-CZ" sz="3600" b="1" dirty="0" smtClean="0"/>
              <a:t>/</a:t>
            </a:r>
            <a:r>
              <a:rPr lang="cs-CZ" sz="3600" b="1" dirty="0" err="1" smtClean="0"/>
              <a:t>slowly</a:t>
            </a:r>
            <a:r>
              <a:rPr lang="cs-CZ" sz="3600" b="1" dirty="0" smtClean="0"/>
              <a:t> </a:t>
            </a:r>
            <a:r>
              <a:rPr lang="cs-CZ" sz="3600" b="1" dirty="0" err="1" smtClean="0"/>
              <a:t>home</a:t>
            </a:r>
            <a:r>
              <a:rPr lang="cs-CZ" sz="3600" b="1" dirty="0" smtClean="0"/>
              <a:t>.</a:t>
            </a:r>
            <a:endParaRPr lang="cs-CZ" sz="3600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428596" y="428604"/>
            <a:ext cx="8358246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b="1" u="sng" dirty="0" err="1" smtClean="0">
                <a:solidFill>
                  <a:srgbClr val="C00000"/>
                </a:solidFill>
              </a:rPr>
              <a:t>Solution</a:t>
            </a:r>
            <a:r>
              <a:rPr lang="cs-CZ" sz="3600" b="1" u="sng" dirty="0" smtClean="0">
                <a:solidFill>
                  <a:srgbClr val="C00000"/>
                </a:solidFill>
              </a:rPr>
              <a:t>:</a:t>
            </a:r>
          </a:p>
          <a:p>
            <a:pPr marL="742950" indent="-742950">
              <a:buAutoNum type="arabicPeriod"/>
            </a:pPr>
            <a:r>
              <a:rPr lang="cs-CZ" sz="3600" b="1" dirty="0" smtClean="0"/>
              <a:t>John </a:t>
            </a:r>
            <a:r>
              <a:rPr lang="cs-CZ" sz="3600" b="1" dirty="0" err="1" smtClean="0"/>
              <a:t>plays</a:t>
            </a:r>
            <a:r>
              <a:rPr lang="cs-CZ" sz="3600" b="1" dirty="0" smtClean="0"/>
              <a:t> </a:t>
            </a:r>
            <a:r>
              <a:rPr lang="cs-CZ" sz="3600" b="1" dirty="0" err="1" smtClean="0"/>
              <a:t>the</a:t>
            </a:r>
            <a:r>
              <a:rPr lang="cs-CZ" sz="3600" b="1" dirty="0" smtClean="0"/>
              <a:t> </a:t>
            </a:r>
            <a:r>
              <a:rPr lang="cs-CZ" sz="3600" b="1" dirty="0" err="1" smtClean="0"/>
              <a:t>guitar</a:t>
            </a:r>
            <a:r>
              <a:rPr lang="cs-CZ" sz="3600" b="1" dirty="0" smtClean="0"/>
              <a:t> </a:t>
            </a:r>
            <a:r>
              <a:rPr lang="cs-CZ" sz="3600" b="1" dirty="0" err="1" smtClean="0"/>
              <a:t>really</a:t>
            </a:r>
            <a:r>
              <a:rPr lang="cs-CZ" sz="3600" b="1" dirty="0" smtClean="0"/>
              <a:t> </a:t>
            </a:r>
            <a:r>
              <a:rPr lang="cs-CZ" sz="3600" b="1" dirty="0" err="1" smtClean="0">
                <a:solidFill>
                  <a:srgbClr val="00B050"/>
                </a:solidFill>
              </a:rPr>
              <a:t>well</a:t>
            </a:r>
            <a:r>
              <a:rPr lang="cs-CZ" sz="3600" b="1" dirty="0" smtClean="0"/>
              <a:t>.</a:t>
            </a:r>
          </a:p>
          <a:p>
            <a:pPr marL="742950" indent="-742950">
              <a:buAutoNum type="arabicPeriod"/>
            </a:pPr>
            <a:r>
              <a:rPr lang="cs-CZ" sz="3600" b="1" dirty="0" err="1" smtClean="0"/>
              <a:t>You</a:t>
            </a:r>
            <a:r>
              <a:rPr lang="cs-CZ" sz="3600" b="1" dirty="0" smtClean="0"/>
              <a:t> are as </a:t>
            </a:r>
            <a:r>
              <a:rPr lang="cs-CZ" sz="3600" b="1" dirty="0" err="1" smtClean="0">
                <a:solidFill>
                  <a:srgbClr val="00B050"/>
                </a:solidFill>
              </a:rPr>
              <a:t>slow</a:t>
            </a:r>
            <a:r>
              <a:rPr lang="cs-CZ" sz="3600" b="1" dirty="0" smtClean="0"/>
              <a:t> as a </a:t>
            </a:r>
            <a:r>
              <a:rPr lang="cs-CZ" sz="3600" b="1" dirty="0" err="1" smtClean="0"/>
              <a:t>tortoise</a:t>
            </a:r>
            <a:r>
              <a:rPr lang="cs-CZ" sz="3600" b="1" dirty="0" smtClean="0"/>
              <a:t>!</a:t>
            </a:r>
          </a:p>
          <a:p>
            <a:pPr marL="742950" indent="-742950">
              <a:buAutoNum type="arabicPeriod"/>
            </a:pPr>
            <a:r>
              <a:rPr lang="cs-CZ" sz="3600" b="1" dirty="0" err="1" smtClean="0"/>
              <a:t>You</a:t>
            </a:r>
            <a:r>
              <a:rPr lang="cs-CZ" sz="3600" b="1" dirty="0" smtClean="0"/>
              <a:t> </a:t>
            </a:r>
            <a:r>
              <a:rPr lang="cs-CZ" sz="3600" b="1" dirty="0" err="1" smtClean="0"/>
              <a:t>must</a:t>
            </a:r>
            <a:r>
              <a:rPr lang="cs-CZ" sz="3600" b="1" dirty="0" smtClean="0"/>
              <a:t> </a:t>
            </a:r>
            <a:r>
              <a:rPr lang="cs-CZ" sz="3600" b="1" dirty="0" err="1" smtClean="0"/>
              <a:t>work</a:t>
            </a:r>
            <a:r>
              <a:rPr lang="cs-CZ" sz="3600" b="1" dirty="0" smtClean="0"/>
              <a:t> </a:t>
            </a:r>
            <a:r>
              <a:rPr lang="cs-CZ" sz="3600" b="1" dirty="0" err="1" smtClean="0">
                <a:solidFill>
                  <a:srgbClr val="00B050"/>
                </a:solidFill>
              </a:rPr>
              <a:t>hard</a:t>
            </a:r>
            <a:r>
              <a:rPr lang="cs-CZ" sz="3600" b="1" dirty="0" smtClean="0"/>
              <a:t> </a:t>
            </a:r>
            <a:r>
              <a:rPr lang="cs-CZ" sz="3600" b="1" dirty="0" err="1" smtClean="0"/>
              <a:t>at</a:t>
            </a:r>
            <a:r>
              <a:rPr lang="cs-CZ" sz="3600" b="1" dirty="0" smtClean="0"/>
              <a:t> </a:t>
            </a:r>
            <a:r>
              <a:rPr lang="cs-CZ" sz="3600" b="1" dirty="0" err="1" smtClean="0"/>
              <a:t>our</a:t>
            </a:r>
            <a:r>
              <a:rPr lang="cs-CZ" sz="3600" b="1" dirty="0" smtClean="0"/>
              <a:t> </a:t>
            </a:r>
            <a:r>
              <a:rPr lang="cs-CZ" sz="3600" b="1" dirty="0" err="1" smtClean="0"/>
              <a:t>school</a:t>
            </a:r>
            <a:r>
              <a:rPr lang="cs-CZ" sz="3600" b="1" dirty="0" smtClean="0"/>
              <a:t>.</a:t>
            </a:r>
          </a:p>
          <a:p>
            <a:pPr marL="742950" indent="-742950">
              <a:buAutoNum type="arabicPeriod"/>
            </a:pPr>
            <a:r>
              <a:rPr lang="cs-CZ" sz="3600" b="1" dirty="0" err="1" smtClean="0"/>
              <a:t>Please</a:t>
            </a:r>
            <a:r>
              <a:rPr lang="cs-CZ" sz="3600" b="1" dirty="0" smtClean="0"/>
              <a:t> </a:t>
            </a:r>
            <a:r>
              <a:rPr lang="cs-CZ" sz="3600" b="1" dirty="0" err="1" smtClean="0"/>
              <a:t>speak</a:t>
            </a:r>
            <a:r>
              <a:rPr lang="cs-CZ" sz="3600" b="1" dirty="0" smtClean="0"/>
              <a:t> </a:t>
            </a:r>
            <a:r>
              <a:rPr lang="cs-CZ" sz="3600" b="1" dirty="0" err="1" smtClean="0">
                <a:solidFill>
                  <a:srgbClr val="00B050"/>
                </a:solidFill>
              </a:rPr>
              <a:t>quietly</a:t>
            </a:r>
            <a:r>
              <a:rPr lang="cs-CZ" sz="3600" b="1" dirty="0" smtClean="0"/>
              <a:t>, I´ve </a:t>
            </a:r>
            <a:r>
              <a:rPr lang="cs-CZ" sz="3600" b="1" dirty="0" err="1" smtClean="0"/>
              <a:t>got</a:t>
            </a:r>
            <a:r>
              <a:rPr lang="cs-CZ" sz="3600" b="1" dirty="0" smtClean="0"/>
              <a:t> a </a:t>
            </a:r>
            <a:r>
              <a:rPr lang="cs-CZ" sz="3600" b="1" dirty="0" err="1" smtClean="0"/>
              <a:t>headache</a:t>
            </a:r>
            <a:r>
              <a:rPr lang="cs-CZ" sz="3600" b="1" dirty="0" smtClean="0"/>
              <a:t>.</a:t>
            </a:r>
          </a:p>
          <a:p>
            <a:pPr marL="742950" indent="-742950">
              <a:buAutoNum type="arabicPeriod"/>
            </a:pPr>
            <a:r>
              <a:rPr lang="cs-CZ" sz="3600" b="1" dirty="0" err="1" smtClean="0"/>
              <a:t>Oh</a:t>
            </a:r>
            <a:r>
              <a:rPr lang="cs-CZ" sz="3600" b="1" dirty="0" smtClean="0"/>
              <a:t>, </a:t>
            </a:r>
            <a:r>
              <a:rPr lang="cs-CZ" sz="3600" b="1" dirty="0" err="1" smtClean="0"/>
              <a:t>Tommy</a:t>
            </a:r>
            <a:r>
              <a:rPr lang="cs-CZ" sz="3600" b="1" dirty="0" smtClean="0"/>
              <a:t>, </a:t>
            </a:r>
            <a:r>
              <a:rPr lang="cs-CZ" sz="3600" b="1" dirty="0" err="1" smtClean="0"/>
              <a:t>why</a:t>
            </a:r>
            <a:r>
              <a:rPr lang="cs-CZ" sz="3600" b="1" dirty="0" smtClean="0"/>
              <a:t> </a:t>
            </a:r>
            <a:r>
              <a:rPr lang="cs-CZ" sz="3600" b="1" dirty="0" err="1" smtClean="0"/>
              <a:t>aren</a:t>
            </a:r>
            <a:r>
              <a:rPr lang="cs-CZ" sz="3600" b="1" dirty="0" smtClean="0"/>
              <a:t>´t </a:t>
            </a:r>
            <a:r>
              <a:rPr lang="cs-CZ" sz="3600" b="1" dirty="0" err="1" smtClean="0"/>
              <a:t>you</a:t>
            </a:r>
            <a:r>
              <a:rPr lang="cs-CZ" sz="3600" b="1" dirty="0" smtClean="0"/>
              <a:t> more </a:t>
            </a:r>
            <a:r>
              <a:rPr lang="cs-CZ" sz="3600" b="1" dirty="0" err="1" smtClean="0">
                <a:solidFill>
                  <a:srgbClr val="00B050"/>
                </a:solidFill>
              </a:rPr>
              <a:t>careful</a:t>
            </a:r>
            <a:r>
              <a:rPr lang="cs-CZ" sz="3600" b="1" dirty="0" smtClean="0"/>
              <a:t>?</a:t>
            </a:r>
          </a:p>
          <a:p>
            <a:pPr marL="742950" indent="-742950">
              <a:buAutoNum type="arabicPeriod"/>
            </a:pPr>
            <a:r>
              <a:rPr lang="cs-CZ" sz="3600" b="1" dirty="0" err="1" smtClean="0"/>
              <a:t>She</a:t>
            </a:r>
            <a:r>
              <a:rPr lang="cs-CZ" sz="3600" b="1" dirty="0" smtClean="0"/>
              <a:t> </a:t>
            </a:r>
            <a:r>
              <a:rPr lang="cs-CZ" sz="3600" b="1" dirty="0" err="1" smtClean="0"/>
              <a:t>said</a:t>
            </a:r>
            <a:r>
              <a:rPr lang="cs-CZ" sz="3600" b="1" dirty="0" smtClean="0"/>
              <a:t> </a:t>
            </a:r>
            <a:r>
              <a:rPr lang="cs-CZ" sz="3600" b="1" dirty="0" err="1" smtClean="0"/>
              <a:t>goodbye</a:t>
            </a:r>
            <a:r>
              <a:rPr lang="cs-CZ" sz="3600" b="1" dirty="0" smtClean="0"/>
              <a:t> </a:t>
            </a:r>
            <a:r>
              <a:rPr lang="cs-CZ" sz="3600" b="1" dirty="0" err="1" smtClean="0"/>
              <a:t>and</a:t>
            </a:r>
            <a:r>
              <a:rPr lang="cs-CZ" sz="3600" b="1" dirty="0" smtClean="0"/>
              <a:t> </a:t>
            </a:r>
            <a:r>
              <a:rPr lang="cs-CZ" sz="3600" b="1" dirty="0" err="1" smtClean="0"/>
              <a:t>walked</a:t>
            </a:r>
            <a:r>
              <a:rPr lang="cs-CZ" sz="3600" b="1" dirty="0" smtClean="0"/>
              <a:t> </a:t>
            </a:r>
            <a:r>
              <a:rPr lang="cs-CZ" sz="3600" b="1" dirty="0" err="1" smtClean="0">
                <a:solidFill>
                  <a:srgbClr val="00B050"/>
                </a:solidFill>
              </a:rPr>
              <a:t>slowly</a:t>
            </a:r>
            <a:r>
              <a:rPr lang="cs-CZ" sz="3600" b="1" dirty="0" smtClean="0"/>
              <a:t> </a:t>
            </a:r>
            <a:r>
              <a:rPr lang="cs-CZ" sz="3600" b="1" dirty="0" err="1" smtClean="0"/>
              <a:t>home</a:t>
            </a:r>
            <a:r>
              <a:rPr lang="cs-CZ" sz="3600" b="1" dirty="0" smtClean="0"/>
              <a:t>.</a:t>
            </a:r>
            <a:endParaRPr lang="cs-CZ" sz="3600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428596" y="285728"/>
            <a:ext cx="8001056" cy="6370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>
                <a:solidFill>
                  <a:srgbClr val="C00000"/>
                </a:solidFill>
              </a:rPr>
              <a:t>3) </a:t>
            </a:r>
            <a:r>
              <a:rPr lang="cs-CZ" sz="3000" b="1" u="sng" dirty="0" err="1" smtClean="0">
                <a:solidFill>
                  <a:srgbClr val="C00000"/>
                </a:solidFill>
              </a:rPr>
              <a:t>Complete</a:t>
            </a:r>
            <a:r>
              <a:rPr lang="cs-CZ" sz="3000" b="1" u="sng" dirty="0" smtClean="0">
                <a:solidFill>
                  <a:srgbClr val="C00000"/>
                </a:solidFill>
              </a:rPr>
              <a:t> </a:t>
            </a:r>
            <a:r>
              <a:rPr lang="cs-CZ" sz="3000" b="1" u="sng" dirty="0" err="1" smtClean="0">
                <a:solidFill>
                  <a:srgbClr val="C00000"/>
                </a:solidFill>
              </a:rPr>
              <a:t>the</a:t>
            </a:r>
            <a:r>
              <a:rPr lang="cs-CZ" sz="3000" b="1" u="sng" dirty="0" smtClean="0">
                <a:solidFill>
                  <a:srgbClr val="C00000"/>
                </a:solidFill>
              </a:rPr>
              <a:t> </a:t>
            </a:r>
            <a:r>
              <a:rPr lang="cs-CZ" sz="3000" b="1" u="sng" dirty="0" err="1" smtClean="0">
                <a:solidFill>
                  <a:srgbClr val="C00000"/>
                </a:solidFill>
              </a:rPr>
              <a:t>sentences</a:t>
            </a:r>
            <a:r>
              <a:rPr lang="cs-CZ" sz="3000" b="1" u="sng" dirty="0" smtClean="0">
                <a:solidFill>
                  <a:srgbClr val="C00000"/>
                </a:solidFill>
              </a:rPr>
              <a:t> </a:t>
            </a:r>
            <a:r>
              <a:rPr lang="cs-CZ" sz="3000" b="1" u="sng" dirty="0" err="1" smtClean="0">
                <a:solidFill>
                  <a:srgbClr val="C00000"/>
                </a:solidFill>
              </a:rPr>
              <a:t>with</a:t>
            </a:r>
            <a:r>
              <a:rPr lang="cs-CZ" sz="3000" b="1" u="sng" dirty="0" smtClean="0">
                <a:solidFill>
                  <a:srgbClr val="C00000"/>
                </a:solidFill>
              </a:rPr>
              <a:t> </a:t>
            </a:r>
            <a:r>
              <a:rPr lang="cs-CZ" sz="3000" b="1" u="sng" dirty="0" err="1" smtClean="0">
                <a:solidFill>
                  <a:srgbClr val="00B050"/>
                </a:solidFill>
              </a:rPr>
              <a:t>have</a:t>
            </a:r>
            <a:r>
              <a:rPr lang="cs-CZ" sz="3000" b="1" u="sng" dirty="0" smtClean="0">
                <a:solidFill>
                  <a:srgbClr val="00B050"/>
                </a:solidFill>
              </a:rPr>
              <a:t> to</a:t>
            </a:r>
            <a:r>
              <a:rPr lang="cs-CZ" sz="3000" b="1" u="sng" dirty="0" smtClean="0">
                <a:solidFill>
                  <a:srgbClr val="C00000"/>
                </a:solidFill>
              </a:rPr>
              <a:t>, </a:t>
            </a:r>
            <a:r>
              <a:rPr lang="cs-CZ" sz="3000" b="1" u="sng" dirty="0" smtClean="0">
                <a:solidFill>
                  <a:srgbClr val="00B050"/>
                </a:solidFill>
              </a:rPr>
              <a:t>has to</a:t>
            </a:r>
            <a:r>
              <a:rPr lang="cs-CZ" sz="3000" b="1" u="sng" dirty="0" smtClean="0">
                <a:solidFill>
                  <a:srgbClr val="C00000"/>
                </a:solidFill>
              </a:rPr>
              <a:t>, </a:t>
            </a:r>
            <a:r>
              <a:rPr lang="cs-CZ" sz="3000" b="1" u="sng" dirty="0" smtClean="0">
                <a:solidFill>
                  <a:srgbClr val="00B050"/>
                </a:solidFill>
              </a:rPr>
              <a:t>don´t </a:t>
            </a:r>
            <a:r>
              <a:rPr lang="cs-CZ" sz="3000" b="1" u="sng" dirty="0" err="1" smtClean="0">
                <a:solidFill>
                  <a:srgbClr val="00B050"/>
                </a:solidFill>
              </a:rPr>
              <a:t>have</a:t>
            </a:r>
            <a:r>
              <a:rPr lang="cs-CZ" sz="3000" b="1" u="sng" dirty="0" smtClean="0">
                <a:solidFill>
                  <a:srgbClr val="00B050"/>
                </a:solidFill>
              </a:rPr>
              <a:t> to </a:t>
            </a:r>
            <a:r>
              <a:rPr lang="cs-CZ" sz="3000" b="1" u="sng" dirty="0" err="1" smtClean="0">
                <a:solidFill>
                  <a:srgbClr val="C00000"/>
                </a:solidFill>
              </a:rPr>
              <a:t>or</a:t>
            </a:r>
            <a:r>
              <a:rPr lang="cs-CZ" sz="3000" b="1" u="sng" dirty="0" smtClean="0">
                <a:solidFill>
                  <a:srgbClr val="C00000"/>
                </a:solidFill>
              </a:rPr>
              <a:t> </a:t>
            </a:r>
            <a:r>
              <a:rPr lang="cs-CZ" sz="3000" b="1" u="sng" dirty="0" err="1" smtClean="0">
                <a:solidFill>
                  <a:srgbClr val="00B050"/>
                </a:solidFill>
              </a:rPr>
              <a:t>doesn</a:t>
            </a:r>
            <a:r>
              <a:rPr lang="cs-CZ" sz="3000" b="1" u="sng" dirty="0" smtClean="0">
                <a:solidFill>
                  <a:srgbClr val="00B050"/>
                </a:solidFill>
              </a:rPr>
              <a:t>´t </a:t>
            </a:r>
            <a:r>
              <a:rPr lang="cs-CZ" sz="3000" b="1" u="sng" dirty="0" err="1" smtClean="0">
                <a:solidFill>
                  <a:srgbClr val="00B050"/>
                </a:solidFill>
              </a:rPr>
              <a:t>have</a:t>
            </a:r>
            <a:r>
              <a:rPr lang="cs-CZ" sz="3000" b="1" u="sng" dirty="0" smtClean="0">
                <a:solidFill>
                  <a:srgbClr val="00B050"/>
                </a:solidFill>
              </a:rPr>
              <a:t> to</a:t>
            </a:r>
            <a:r>
              <a:rPr lang="cs-CZ" sz="3000" b="1" u="sng" dirty="0" smtClean="0">
                <a:solidFill>
                  <a:srgbClr val="C00000"/>
                </a:solidFill>
              </a:rPr>
              <a:t>.</a:t>
            </a:r>
          </a:p>
          <a:p>
            <a:endParaRPr lang="cs-CZ" sz="1200" b="1" dirty="0" smtClean="0">
              <a:solidFill>
                <a:srgbClr val="C00000"/>
              </a:solidFill>
            </a:endParaRPr>
          </a:p>
          <a:p>
            <a:pPr marL="514350" indent="-514350">
              <a:buAutoNum type="arabicPeriod"/>
            </a:pPr>
            <a:r>
              <a:rPr lang="cs-CZ" sz="2800" b="1" dirty="0" smtClean="0"/>
              <a:t>My sister´s a </a:t>
            </a:r>
            <a:r>
              <a:rPr lang="cs-CZ" sz="2800" b="1" dirty="0" err="1" smtClean="0"/>
              <a:t>doctor</a:t>
            </a:r>
            <a:r>
              <a:rPr lang="cs-CZ" sz="2800" b="1" dirty="0" smtClean="0"/>
              <a:t>. </a:t>
            </a:r>
            <a:r>
              <a:rPr lang="cs-CZ" sz="2800" b="1" dirty="0" err="1" smtClean="0"/>
              <a:t>She</a:t>
            </a:r>
            <a:r>
              <a:rPr lang="cs-CZ" sz="2800" b="1" dirty="0" smtClean="0"/>
              <a:t> </a:t>
            </a:r>
            <a:r>
              <a:rPr lang="cs-CZ" sz="2800" b="1" dirty="0" err="1" smtClean="0"/>
              <a:t>often</a:t>
            </a:r>
            <a:r>
              <a:rPr lang="cs-CZ" sz="2800" b="1" dirty="0" smtClean="0"/>
              <a:t> ………. </a:t>
            </a:r>
            <a:r>
              <a:rPr lang="cs-CZ" sz="2800" b="1" dirty="0" err="1"/>
              <a:t>w</a:t>
            </a:r>
            <a:r>
              <a:rPr lang="cs-CZ" sz="2800" b="1" dirty="0" err="1" smtClean="0"/>
              <a:t>ork</a:t>
            </a:r>
            <a:r>
              <a:rPr lang="cs-CZ" sz="2800" b="1" dirty="0" smtClean="0"/>
              <a:t> </a:t>
            </a:r>
            <a:r>
              <a:rPr lang="cs-CZ" sz="2800" b="1" dirty="0" err="1" smtClean="0"/>
              <a:t>at</a:t>
            </a:r>
            <a:r>
              <a:rPr lang="cs-CZ" sz="2800" b="1" dirty="0" smtClean="0"/>
              <a:t> </a:t>
            </a:r>
            <a:r>
              <a:rPr lang="cs-CZ" sz="2800" b="1" dirty="0" err="1" smtClean="0"/>
              <a:t>night</a:t>
            </a:r>
            <a:r>
              <a:rPr lang="cs-CZ" sz="2800" b="1" dirty="0" smtClean="0"/>
              <a:t>.</a:t>
            </a:r>
          </a:p>
          <a:p>
            <a:pPr marL="514350" indent="-514350">
              <a:buAutoNum type="arabicPeriod"/>
            </a:pPr>
            <a:r>
              <a:rPr lang="cs-CZ" sz="2800" b="1" dirty="0" err="1" smtClean="0"/>
              <a:t>Policemen</a:t>
            </a:r>
            <a:r>
              <a:rPr lang="cs-CZ" sz="2800" b="1" dirty="0" smtClean="0"/>
              <a:t> ………. </a:t>
            </a:r>
            <a:r>
              <a:rPr lang="cs-CZ" sz="2800" b="1" dirty="0" err="1"/>
              <a:t>w</a:t>
            </a:r>
            <a:r>
              <a:rPr lang="cs-CZ" sz="2800" b="1" dirty="0" err="1" smtClean="0"/>
              <a:t>ear</a:t>
            </a:r>
            <a:r>
              <a:rPr lang="cs-CZ" sz="2800" b="1" dirty="0" smtClean="0"/>
              <a:t> a </a:t>
            </a:r>
            <a:r>
              <a:rPr lang="cs-CZ" sz="2800" b="1" dirty="0" err="1" smtClean="0"/>
              <a:t>uniform</a:t>
            </a:r>
            <a:r>
              <a:rPr lang="cs-CZ" sz="2800" b="1" dirty="0" smtClean="0"/>
              <a:t>. </a:t>
            </a:r>
          </a:p>
          <a:p>
            <a:pPr marL="514350" indent="-514350">
              <a:buAutoNum type="arabicPeriod"/>
            </a:pPr>
            <a:r>
              <a:rPr lang="cs-CZ" sz="2800" b="1" dirty="0" smtClean="0"/>
              <a:t>I  ………. </a:t>
            </a:r>
            <a:r>
              <a:rPr lang="cs-CZ" sz="2800" b="1" dirty="0" err="1"/>
              <a:t>g</a:t>
            </a:r>
            <a:r>
              <a:rPr lang="cs-CZ" sz="2800" b="1" dirty="0" err="1" smtClean="0"/>
              <a:t>et</a:t>
            </a:r>
            <a:r>
              <a:rPr lang="cs-CZ" sz="2800" b="1" dirty="0" smtClean="0"/>
              <a:t> </a:t>
            </a:r>
            <a:r>
              <a:rPr lang="cs-CZ" sz="2800" b="1" dirty="0" err="1" smtClean="0"/>
              <a:t>up</a:t>
            </a:r>
            <a:r>
              <a:rPr lang="cs-CZ" sz="2800" b="1" dirty="0" smtClean="0"/>
              <a:t> </a:t>
            </a:r>
            <a:r>
              <a:rPr lang="cs-CZ" sz="2800" b="1" dirty="0" err="1" smtClean="0"/>
              <a:t>early</a:t>
            </a:r>
            <a:r>
              <a:rPr lang="cs-CZ" sz="2800" b="1" dirty="0" smtClean="0"/>
              <a:t> </a:t>
            </a:r>
            <a:r>
              <a:rPr lang="cs-CZ" sz="2800" b="1" dirty="0" err="1" smtClean="0"/>
              <a:t>this</a:t>
            </a:r>
            <a:r>
              <a:rPr lang="cs-CZ" sz="2800" b="1" dirty="0" smtClean="0"/>
              <a:t> </a:t>
            </a:r>
            <a:r>
              <a:rPr lang="cs-CZ" sz="2800" b="1" dirty="0" err="1" smtClean="0"/>
              <a:t>week</a:t>
            </a:r>
            <a:r>
              <a:rPr lang="cs-CZ" sz="2800" b="1" dirty="0"/>
              <a:t> </a:t>
            </a:r>
            <a:r>
              <a:rPr lang="cs-CZ" sz="2800" b="1" dirty="0" smtClean="0"/>
              <a:t>– </a:t>
            </a:r>
            <a:r>
              <a:rPr lang="cs-CZ" sz="2800" b="1" dirty="0" err="1" smtClean="0"/>
              <a:t>we</a:t>
            </a:r>
            <a:r>
              <a:rPr lang="cs-CZ" sz="2800" b="1" dirty="0" smtClean="0"/>
              <a:t>´re on </a:t>
            </a:r>
            <a:r>
              <a:rPr lang="cs-CZ" sz="2800" b="1" dirty="0" err="1" smtClean="0"/>
              <a:t>holiday</a:t>
            </a:r>
            <a:r>
              <a:rPr lang="cs-CZ" sz="2800" b="1" dirty="0" smtClean="0"/>
              <a:t>.</a:t>
            </a:r>
          </a:p>
          <a:p>
            <a:pPr marL="514350" indent="-514350">
              <a:buAutoNum type="arabicPeriod"/>
            </a:pPr>
            <a:r>
              <a:rPr lang="cs-CZ" sz="2800" b="1" dirty="0" smtClean="0"/>
              <a:t>I ………. study </a:t>
            </a:r>
            <a:r>
              <a:rPr lang="cs-CZ" sz="2800" b="1" dirty="0" err="1" smtClean="0"/>
              <a:t>tonight</a:t>
            </a:r>
            <a:r>
              <a:rPr lang="cs-CZ" sz="2800" b="1" dirty="0" smtClean="0"/>
              <a:t>. </a:t>
            </a:r>
            <a:r>
              <a:rPr lang="cs-CZ" sz="2800" b="1" dirty="0" err="1" smtClean="0"/>
              <a:t>We</a:t>
            </a:r>
            <a:r>
              <a:rPr lang="cs-CZ" sz="2800" b="1" dirty="0" smtClean="0"/>
              <a:t>´ve </a:t>
            </a:r>
            <a:r>
              <a:rPr lang="cs-CZ" sz="2800" b="1" dirty="0" err="1" smtClean="0"/>
              <a:t>got</a:t>
            </a:r>
            <a:r>
              <a:rPr lang="cs-CZ" sz="2800" b="1" dirty="0" smtClean="0"/>
              <a:t> a test </a:t>
            </a:r>
            <a:r>
              <a:rPr lang="cs-CZ" sz="2800" b="1" dirty="0" err="1" smtClean="0"/>
              <a:t>tomorrow</a:t>
            </a:r>
            <a:r>
              <a:rPr lang="cs-CZ" sz="2800" b="1" dirty="0" smtClean="0"/>
              <a:t>.</a:t>
            </a:r>
          </a:p>
          <a:p>
            <a:pPr marL="514350" indent="-514350">
              <a:buAutoNum type="arabicPeriod"/>
            </a:pPr>
            <a:r>
              <a:rPr lang="cs-CZ" sz="2800" b="1" dirty="0" smtClean="0"/>
              <a:t>My </a:t>
            </a:r>
            <a:r>
              <a:rPr lang="cs-CZ" sz="2800" b="1" dirty="0" err="1" smtClean="0"/>
              <a:t>brother</a:t>
            </a:r>
            <a:r>
              <a:rPr lang="cs-CZ" sz="2800" b="1" dirty="0" smtClean="0"/>
              <a:t> </a:t>
            </a:r>
            <a:r>
              <a:rPr lang="cs-CZ" sz="2800" b="1" dirty="0" err="1" smtClean="0"/>
              <a:t>can</a:t>
            </a:r>
            <a:r>
              <a:rPr lang="cs-CZ" sz="2800" b="1" dirty="0" smtClean="0"/>
              <a:t> </a:t>
            </a:r>
            <a:r>
              <a:rPr lang="cs-CZ" sz="2800" b="1" dirty="0" err="1" smtClean="0"/>
              <a:t>wear</a:t>
            </a:r>
            <a:r>
              <a:rPr lang="cs-CZ" sz="2800" b="1" dirty="0" smtClean="0"/>
              <a:t> </a:t>
            </a:r>
            <a:r>
              <a:rPr lang="cs-CZ" sz="2800" b="1" dirty="0" err="1" smtClean="0"/>
              <a:t>jeans</a:t>
            </a:r>
            <a:r>
              <a:rPr lang="cs-CZ" sz="2800" b="1" dirty="0" smtClean="0"/>
              <a:t> </a:t>
            </a:r>
            <a:r>
              <a:rPr lang="cs-CZ" sz="2800" b="1" dirty="0" err="1" smtClean="0"/>
              <a:t>at</a:t>
            </a:r>
            <a:r>
              <a:rPr lang="cs-CZ" sz="2800" b="1" dirty="0" smtClean="0"/>
              <a:t> </a:t>
            </a:r>
            <a:r>
              <a:rPr lang="cs-CZ" sz="2800" b="1" dirty="0" err="1" smtClean="0"/>
              <a:t>work</a:t>
            </a:r>
            <a:r>
              <a:rPr lang="cs-CZ" sz="2800" b="1" dirty="0" smtClean="0"/>
              <a:t>. He ………. </a:t>
            </a:r>
            <a:r>
              <a:rPr lang="cs-CZ" sz="2800" b="1" dirty="0" err="1" smtClean="0"/>
              <a:t>wear</a:t>
            </a:r>
            <a:r>
              <a:rPr lang="cs-CZ" sz="2800" b="1" dirty="0" smtClean="0"/>
              <a:t> a suit. </a:t>
            </a:r>
          </a:p>
          <a:p>
            <a:pPr marL="514350" indent="-514350">
              <a:buAutoNum type="arabicPeriod"/>
            </a:pPr>
            <a:r>
              <a:rPr lang="cs-CZ" sz="2800" b="1" dirty="0" err="1" smtClean="0"/>
              <a:t>We</a:t>
            </a:r>
            <a:r>
              <a:rPr lang="cs-CZ" sz="2800" b="1" dirty="0" smtClean="0"/>
              <a:t> ……….. do </a:t>
            </a:r>
            <a:r>
              <a:rPr lang="cs-CZ" sz="2800" b="1" dirty="0" err="1" smtClean="0"/>
              <a:t>this</a:t>
            </a:r>
            <a:r>
              <a:rPr lang="cs-CZ" sz="2800" b="1" dirty="0" smtClean="0"/>
              <a:t> </a:t>
            </a:r>
            <a:r>
              <a:rPr lang="cs-CZ" sz="2800" b="1" dirty="0" err="1" smtClean="0"/>
              <a:t>exercise</a:t>
            </a:r>
            <a:r>
              <a:rPr lang="cs-CZ" sz="2800" b="1" dirty="0" smtClean="0"/>
              <a:t>. </a:t>
            </a:r>
            <a:r>
              <a:rPr lang="cs-CZ" sz="2800" b="1" dirty="0" err="1" smtClean="0"/>
              <a:t>It</a:t>
            </a:r>
            <a:r>
              <a:rPr lang="cs-CZ" sz="2800" b="1" dirty="0" smtClean="0"/>
              <a:t> </a:t>
            </a:r>
            <a:r>
              <a:rPr lang="cs-CZ" sz="2800" b="1" dirty="0" err="1" smtClean="0"/>
              <a:t>isn</a:t>
            </a:r>
            <a:r>
              <a:rPr lang="cs-CZ" sz="2800" b="1" dirty="0" smtClean="0"/>
              <a:t>´t </a:t>
            </a:r>
            <a:r>
              <a:rPr lang="cs-CZ" sz="2800" b="1" dirty="0" err="1" smtClean="0"/>
              <a:t>for</a:t>
            </a:r>
            <a:r>
              <a:rPr lang="cs-CZ" sz="2800" b="1" dirty="0" smtClean="0"/>
              <a:t> </a:t>
            </a:r>
            <a:r>
              <a:rPr lang="cs-CZ" sz="2800" b="1" dirty="0" err="1" smtClean="0"/>
              <a:t>us</a:t>
            </a:r>
            <a:r>
              <a:rPr lang="cs-CZ" sz="2800" b="1" dirty="0" smtClean="0"/>
              <a:t>.</a:t>
            </a:r>
          </a:p>
          <a:p>
            <a:pPr marL="514350" indent="-514350">
              <a:buAutoNum type="arabicPeriod"/>
            </a:pPr>
            <a:r>
              <a:rPr lang="cs-CZ" sz="2800" b="1" dirty="0" err="1" smtClean="0"/>
              <a:t>Kirsty</a:t>
            </a:r>
            <a:r>
              <a:rPr lang="cs-CZ" sz="2800" b="1" dirty="0" smtClean="0"/>
              <a:t> </a:t>
            </a:r>
            <a:r>
              <a:rPr lang="cs-CZ" sz="2800" b="1" dirty="0" err="1" smtClean="0"/>
              <a:t>isn</a:t>
            </a:r>
            <a:r>
              <a:rPr lang="cs-CZ" sz="2800" b="1" dirty="0" smtClean="0"/>
              <a:t>´t </a:t>
            </a:r>
            <a:r>
              <a:rPr lang="cs-CZ" sz="2800" b="1" dirty="0" err="1" smtClean="0"/>
              <a:t>very</a:t>
            </a:r>
            <a:r>
              <a:rPr lang="cs-CZ" sz="2800" b="1" dirty="0" smtClean="0"/>
              <a:t> </a:t>
            </a:r>
            <a:r>
              <a:rPr lang="cs-CZ" sz="2800" b="1" dirty="0" err="1" smtClean="0"/>
              <a:t>well</a:t>
            </a:r>
            <a:r>
              <a:rPr lang="cs-CZ" sz="2800" b="1" dirty="0" smtClean="0"/>
              <a:t>. </a:t>
            </a:r>
            <a:r>
              <a:rPr lang="cs-CZ" sz="2800" b="1" dirty="0" err="1" smtClean="0"/>
              <a:t>She</a:t>
            </a:r>
            <a:r>
              <a:rPr lang="cs-CZ" sz="2800" b="1" dirty="0" smtClean="0"/>
              <a:t> ………. </a:t>
            </a:r>
            <a:r>
              <a:rPr lang="cs-CZ" sz="2800" b="1" dirty="0" err="1"/>
              <a:t>s</a:t>
            </a:r>
            <a:r>
              <a:rPr lang="cs-CZ" sz="2800" b="1" dirty="0" err="1" smtClean="0"/>
              <a:t>tay</a:t>
            </a:r>
            <a:r>
              <a:rPr lang="cs-CZ" sz="2800" b="1" dirty="0" smtClean="0"/>
              <a:t> </a:t>
            </a:r>
            <a:r>
              <a:rPr lang="cs-CZ" sz="2800" b="1" dirty="0" err="1" smtClean="0"/>
              <a:t>at</a:t>
            </a:r>
            <a:r>
              <a:rPr lang="cs-CZ" sz="2800" b="1" dirty="0" smtClean="0"/>
              <a:t> </a:t>
            </a:r>
            <a:r>
              <a:rPr lang="cs-CZ" sz="2800" b="1" dirty="0" err="1" smtClean="0"/>
              <a:t>home</a:t>
            </a:r>
            <a:r>
              <a:rPr lang="cs-CZ" sz="2800" b="1" dirty="0" smtClean="0"/>
              <a:t> </a:t>
            </a:r>
            <a:r>
              <a:rPr lang="cs-CZ" sz="2800" b="1" dirty="0" err="1" smtClean="0"/>
              <a:t>this</a:t>
            </a:r>
            <a:r>
              <a:rPr lang="cs-CZ" sz="2800" b="1" dirty="0" smtClean="0"/>
              <a:t> </a:t>
            </a:r>
            <a:r>
              <a:rPr lang="cs-CZ" sz="2800" b="1" dirty="0" err="1" smtClean="0"/>
              <a:t>week</a:t>
            </a:r>
            <a:r>
              <a:rPr lang="cs-CZ" sz="2800" b="1" dirty="0" smtClean="0"/>
              <a:t>.</a:t>
            </a:r>
          </a:p>
          <a:p>
            <a:pPr marL="514350" indent="-514350">
              <a:buAutoNum type="arabicPeriod"/>
            </a:pPr>
            <a:r>
              <a:rPr lang="cs-CZ" sz="2800" b="1" dirty="0" err="1" smtClean="0"/>
              <a:t>You</a:t>
            </a:r>
            <a:r>
              <a:rPr lang="cs-CZ" sz="2800" b="1" dirty="0" smtClean="0"/>
              <a:t> ………. go by bus – my </a:t>
            </a:r>
            <a:r>
              <a:rPr lang="cs-CZ" sz="2800" b="1" dirty="0" err="1" smtClean="0"/>
              <a:t>dad</a:t>
            </a:r>
            <a:r>
              <a:rPr lang="cs-CZ" sz="2800" b="1" dirty="0" smtClean="0"/>
              <a:t> </a:t>
            </a:r>
            <a:r>
              <a:rPr lang="cs-CZ" sz="2800" b="1" dirty="0" err="1" smtClean="0"/>
              <a:t>can</a:t>
            </a:r>
            <a:r>
              <a:rPr lang="cs-CZ" sz="2800" b="1" dirty="0" smtClean="0"/>
              <a:t> </a:t>
            </a:r>
            <a:r>
              <a:rPr lang="cs-CZ" sz="2800" b="1" dirty="0" err="1" smtClean="0"/>
              <a:t>take</a:t>
            </a:r>
            <a:r>
              <a:rPr lang="cs-CZ" sz="2800" b="1" dirty="0" smtClean="0"/>
              <a:t> </a:t>
            </a:r>
            <a:r>
              <a:rPr lang="cs-CZ" sz="2800" b="1" dirty="0" err="1" smtClean="0"/>
              <a:t>you</a:t>
            </a:r>
            <a:r>
              <a:rPr lang="cs-CZ" sz="2800" b="1" dirty="0" smtClean="0"/>
              <a:t>.</a:t>
            </a:r>
            <a:endParaRPr lang="cs-CZ" sz="2800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428596" y="117693"/>
            <a:ext cx="8001056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u="sng" dirty="0" err="1" smtClean="0">
                <a:solidFill>
                  <a:srgbClr val="C00000"/>
                </a:solidFill>
              </a:rPr>
              <a:t>Solution</a:t>
            </a:r>
            <a:r>
              <a:rPr lang="cs-CZ" sz="2800" b="1" u="sng" dirty="0" smtClean="0">
                <a:solidFill>
                  <a:srgbClr val="C00000"/>
                </a:solidFill>
              </a:rPr>
              <a:t>:</a:t>
            </a:r>
            <a:endParaRPr lang="cs-CZ" sz="3000" b="1" u="sng" dirty="0" smtClean="0">
              <a:solidFill>
                <a:srgbClr val="C00000"/>
              </a:solidFill>
            </a:endParaRPr>
          </a:p>
          <a:p>
            <a:endParaRPr lang="cs-CZ" sz="1200" b="1" dirty="0" smtClean="0">
              <a:solidFill>
                <a:srgbClr val="C00000"/>
              </a:solidFill>
            </a:endParaRPr>
          </a:p>
          <a:p>
            <a:pPr marL="514350" indent="-514350">
              <a:buAutoNum type="arabicPeriod"/>
            </a:pPr>
            <a:r>
              <a:rPr lang="cs-CZ" sz="2800" b="1" dirty="0" smtClean="0"/>
              <a:t>My sister´s a </a:t>
            </a:r>
            <a:r>
              <a:rPr lang="cs-CZ" sz="2800" b="1" dirty="0" err="1" smtClean="0"/>
              <a:t>doctor</a:t>
            </a:r>
            <a:r>
              <a:rPr lang="cs-CZ" sz="2800" b="1" dirty="0" smtClean="0"/>
              <a:t>. </a:t>
            </a:r>
            <a:r>
              <a:rPr lang="cs-CZ" sz="2800" b="1" dirty="0" err="1" smtClean="0"/>
              <a:t>She</a:t>
            </a:r>
            <a:r>
              <a:rPr lang="cs-CZ" sz="2800" b="1" dirty="0" smtClean="0"/>
              <a:t> </a:t>
            </a:r>
            <a:r>
              <a:rPr lang="cs-CZ" sz="2800" b="1" dirty="0" err="1" smtClean="0"/>
              <a:t>often</a:t>
            </a:r>
            <a:r>
              <a:rPr lang="cs-CZ" sz="2800" b="1" dirty="0" smtClean="0"/>
              <a:t> </a:t>
            </a:r>
            <a:r>
              <a:rPr lang="cs-CZ" sz="2800" b="1" dirty="0" smtClean="0">
                <a:solidFill>
                  <a:srgbClr val="00B050"/>
                </a:solidFill>
              </a:rPr>
              <a:t>has to</a:t>
            </a:r>
            <a:r>
              <a:rPr lang="cs-CZ" sz="2800" b="1" dirty="0" smtClean="0"/>
              <a:t> </a:t>
            </a:r>
            <a:r>
              <a:rPr lang="cs-CZ" sz="2800" b="1" dirty="0" err="1"/>
              <a:t>w</a:t>
            </a:r>
            <a:r>
              <a:rPr lang="cs-CZ" sz="2800" b="1" dirty="0" err="1" smtClean="0"/>
              <a:t>ork</a:t>
            </a:r>
            <a:r>
              <a:rPr lang="cs-CZ" sz="2800" b="1" dirty="0" smtClean="0"/>
              <a:t> </a:t>
            </a:r>
            <a:r>
              <a:rPr lang="cs-CZ" sz="2800" b="1" dirty="0" err="1" smtClean="0"/>
              <a:t>at</a:t>
            </a:r>
            <a:r>
              <a:rPr lang="cs-CZ" sz="2800" b="1" dirty="0" smtClean="0"/>
              <a:t> </a:t>
            </a:r>
            <a:r>
              <a:rPr lang="cs-CZ" sz="2800" b="1" dirty="0" err="1" smtClean="0"/>
              <a:t>night</a:t>
            </a:r>
            <a:r>
              <a:rPr lang="cs-CZ" sz="2800" b="1" dirty="0" smtClean="0"/>
              <a:t>.</a:t>
            </a:r>
          </a:p>
          <a:p>
            <a:pPr marL="514350" indent="-514350">
              <a:buAutoNum type="arabicPeriod"/>
            </a:pPr>
            <a:r>
              <a:rPr lang="cs-CZ" sz="2800" b="1" dirty="0" err="1" smtClean="0"/>
              <a:t>Policemen</a:t>
            </a:r>
            <a:r>
              <a:rPr lang="cs-CZ" sz="2800" b="1" dirty="0" smtClean="0"/>
              <a:t> </a:t>
            </a:r>
            <a:r>
              <a:rPr lang="cs-CZ" sz="2800" b="1" dirty="0" err="1" smtClean="0">
                <a:solidFill>
                  <a:srgbClr val="00B050"/>
                </a:solidFill>
              </a:rPr>
              <a:t>have</a:t>
            </a:r>
            <a:r>
              <a:rPr lang="cs-CZ" sz="2800" b="1" dirty="0" smtClean="0">
                <a:solidFill>
                  <a:srgbClr val="00B050"/>
                </a:solidFill>
              </a:rPr>
              <a:t> to </a:t>
            </a:r>
            <a:r>
              <a:rPr lang="cs-CZ" sz="2800" b="1" dirty="0" err="1"/>
              <a:t>w</a:t>
            </a:r>
            <a:r>
              <a:rPr lang="cs-CZ" sz="2800" b="1" dirty="0" err="1" smtClean="0"/>
              <a:t>ear</a:t>
            </a:r>
            <a:r>
              <a:rPr lang="cs-CZ" sz="2800" b="1" dirty="0" smtClean="0"/>
              <a:t> a </a:t>
            </a:r>
            <a:r>
              <a:rPr lang="cs-CZ" sz="2800" b="1" dirty="0" err="1" smtClean="0"/>
              <a:t>uniform</a:t>
            </a:r>
            <a:r>
              <a:rPr lang="cs-CZ" sz="2800" b="1" dirty="0" smtClean="0"/>
              <a:t>. </a:t>
            </a:r>
          </a:p>
          <a:p>
            <a:pPr marL="514350" indent="-514350">
              <a:buAutoNum type="arabicPeriod"/>
            </a:pPr>
            <a:r>
              <a:rPr lang="cs-CZ" sz="2800" b="1" dirty="0" smtClean="0"/>
              <a:t>I </a:t>
            </a:r>
            <a:r>
              <a:rPr lang="cs-CZ" sz="2800" b="1" dirty="0" smtClean="0">
                <a:solidFill>
                  <a:srgbClr val="00B050"/>
                </a:solidFill>
              </a:rPr>
              <a:t>don´t </a:t>
            </a:r>
            <a:r>
              <a:rPr lang="cs-CZ" sz="2800" b="1" dirty="0" err="1" smtClean="0">
                <a:solidFill>
                  <a:srgbClr val="00B050"/>
                </a:solidFill>
              </a:rPr>
              <a:t>have</a:t>
            </a:r>
            <a:r>
              <a:rPr lang="cs-CZ" sz="2800" b="1" dirty="0" smtClean="0">
                <a:solidFill>
                  <a:srgbClr val="00B050"/>
                </a:solidFill>
              </a:rPr>
              <a:t> to </a:t>
            </a:r>
            <a:r>
              <a:rPr lang="cs-CZ" sz="2800" b="1" dirty="0" err="1"/>
              <a:t>g</a:t>
            </a:r>
            <a:r>
              <a:rPr lang="cs-CZ" sz="2800" b="1" dirty="0" err="1" smtClean="0"/>
              <a:t>et</a:t>
            </a:r>
            <a:r>
              <a:rPr lang="cs-CZ" sz="2800" b="1" dirty="0" smtClean="0"/>
              <a:t> </a:t>
            </a:r>
            <a:r>
              <a:rPr lang="cs-CZ" sz="2800" b="1" dirty="0" err="1" smtClean="0"/>
              <a:t>up</a:t>
            </a:r>
            <a:r>
              <a:rPr lang="cs-CZ" sz="2800" b="1" dirty="0" smtClean="0"/>
              <a:t> </a:t>
            </a:r>
            <a:r>
              <a:rPr lang="cs-CZ" sz="2800" b="1" dirty="0" err="1" smtClean="0"/>
              <a:t>early</a:t>
            </a:r>
            <a:r>
              <a:rPr lang="cs-CZ" sz="2800" b="1" dirty="0" smtClean="0"/>
              <a:t> </a:t>
            </a:r>
            <a:r>
              <a:rPr lang="cs-CZ" sz="2800" b="1" dirty="0" err="1" smtClean="0"/>
              <a:t>this</a:t>
            </a:r>
            <a:r>
              <a:rPr lang="cs-CZ" sz="2800" b="1" dirty="0" smtClean="0"/>
              <a:t> </a:t>
            </a:r>
            <a:r>
              <a:rPr lang="cs-CZ" sz="2800" b="1" dirty="0" err="1" smtClean="0"/>
              <a:t>week</a:t>
            </a:r>
            <a:r>
              <a:rPr lang="cs-CZ" sz="2800" b="1" dirty="0"/>
              <a:t> </a:t>
            </a:r>
            <a:r>
              <a:rPr lang="cs-CZ" sz="2800" b="1" dirty="0" smtClean="0"/>
              <a:t>– </a:t>
            </a:r>
            <a:r>
              <a:rPr lang="cs-CZ" sz="2800" b="1" dirty="0" err="1" smtClean="0"/>
              <a:t>we</a:t>
            </a:r>
            <a:r>
              <a:rPr lang="cs-CZ" sz="2800" b="1" dirty="0" smtClean="0"/>
              <a:t>´re on </a:t>
            </a:r>
            <a:r>
              <a:rPr lang="cs-CZ" sz="2800" b="1" dirty="0" err="1" smtClean="0"/>
              <a:t>holiday</a:t>
            </a:r>
            <a:r>
              <a:rPr lang="cs-CZ" sz="2800" b="1" dirty="0" smtClean="0"/>
              <a:t>.</a:t>
            </a:r>
          </a:p>
          <a:p>
            <a:pPr marL="514350" indent="-514350">
              <a:buAutoNum type="arabicPeriod"/>
            </a:pPr>
            <a:r>
              <a:rPr lang="cs-CZ" sz="2800" b="1" dirty="0" smtClean="0"/>
              <a:t>I </a:t>
            </a:r>
            <a:r>
              <a:rPr lang="cs-CZ" sz="2800" b="1" dirty="0" err="1" smtClean="0">
                <a:solidFill>
                  <a:srgbClr val="00B050"/>
                </a:solidFill>
              </a:rPr>
              <a:t>have</a:t>
            </a:r>
            <a:r>
              <a:rPr lang="cs-CZ" sz="2800" b="1" dirty="0" smtClean="0">
                <a:solidFill>
                  <a:srgbClr val="00B050"/>
                </a:solidFill>
              </a:rPr>
              <a:t> to </a:t>
            </a:r>
            <a:r>
              <a:rPr lang="cs-CZ" sz="2800" b="1" dirty="0" smtClean="0"/>
              <a:t>study </a:t>
            </a:r>
            <a:r>
              <a:rPr lang="cs-CZ" sz="2800" b="1" dirty="0" err="1" smtClean="0"/>
              <a:t>tonight</a:t>
            </a:r>
            <a:r>
              <a:rPr lang="cs-CZ" sz="2800" b="1" dirty="0" smtClean="0"/>
              <a:t>. </a:t>
            </a:r>
            <a:r>
              <a:rPr lang="cs-CZ" sz="2800" b="1" dirty="0" err="1" smtClean="0"/>
              <a:t>We</a:t>
            </a:r>
            <a:r>
              <a:rPr lang="cs-CZ" sz="2800" b="1" dirty="0" smtClean="0"/>
              <a:t>´ve </a:t>
            </a:r>
            <a:r>
              <a:rPr lang="cs-CZ" sz="2800" b="1" dirty="0" err="1" smtClean="0"/>
              <a:t>got</a:t>
            </a:r>
            <a:r>
              <a:rPr lang="cs-CZ" sz="2800" b="1" dirty="0" smtClean="0"/>
              <a:t> a test </a:t>
            </a:r>
            <a:r>
              <a:rPr lang="cs-CZ" sz="2800" b="1" dirty="0" err="1" smtClean="0"/>
              <a:t>tomorrow</a:t>
            </a:r>
            <a:r>
              <a:rPr lang="cs-CZ" sz="2800" b="1" dirty="0" smtClean="0"/>
              <a:t>.</a:t>
            </a:r>
          </a:p>
          <a:p>
            <a:pPr marL="514350" indent="-514350">
              <a:buAutoNum type="arabicPeriod"/>
            </a:pPr>
            <a:r>
              <a:rPr lang="cs-CZ" sz="2800" b="1" dirty="0" smtClean="0"/>
              <a:t>My </a:t>
            </a:r>
            <a:r>
              <a:rPr lang="cs-CZ" sz="2800" b="1" dirty="0" err="1" smtClean="0"/>
              <a:t>brother</a:t>
            </a:r>
            <a:r>
              <a:rPr lang="cs-CZ" sz="2800" b="1" dirty="0" smtClean="0"/>
              <a:t> </a:t>
            </a:r>
            <a:r>
              <a:rPr lang="cs-CZ" sz="2800" b="1" dirty="0" err="1" smtClean="0"/>
              <a:t>can</a:t>
            </a:r>
            <a:r>
              <a:rPr lang="cs-CZ" sz="2800" b="1" dirty="0" smtClean="0"/>
              <a:t> </a:t>
            </a:r>
            <a:r>
              <a:rPr lang="cs-CZ" sz="2800" b="1" dirty="0" err="1" smtClean="0"/>
              <a:t>wear</a:t>
            </a:r>
            <a:r>
              <a:rPr lang="cs-CZ" sz="2800" b="1" dirty="0" smtClean="0"/>
              <a:t> </a:t>
            </a:r>
            <a:r>
              <a:rPr lang="cs-CZ" sz="2800" b="1" dirty="0" err="1" smtClean="0"/>
              <a:t>jeans</a:t>
            </a:r>
            <a:r>
              <a:rPr lang="cs-CZ" sz="2800" b="1" dirty="0" smtClean="0"/>
              <a:t> </a:t>
            </a:r>
            <a:r>
              <a:rPr lang="cs-CZ" sz="2800" b="1" dirty="0" err="1" smtClean="0"/>
              <a:t>at</a:t>
            </a:r>
            <a:r>
              <a:rPr lang="cs-CZ" sz="2800" b="1" dirty="0" smtClean="0"/>
              <a:t> </a:t>
            </a:r>
            <a:r>
              <a:rPr lang="cs-CZ" sz="2800" b="1" dirty="0" err="1" smtClean="0"/>
              <a:t>work</a:t>
            </a:r>
            <a:r>
              <a:rPr lang="cs-CZ" sz="2800" b="1" dirty="0" smtClean="0"/>
              <a:t>. He </a:t>
            </a:r>
            <a:r>
              <a:rPr lang="cs-CZ" sz="2800" b="1" dirty="0" err="1" smtClean="0">
                <a:solidFill>
                  <a:srgbClr val="00B050"/>
                </a:solidFill>
              </a:rPr>
              <a:t>doesn</a:t>
            </a:r>
            <a:r>
              <a:rPr lang="cs-CZ" sz="2800" b="1" dirty="0" smtClean="0">
                <a:solidFill>
                  <a:srgbClr val="00B050"/>
                </a:solidFill>
              </a:rPr>
              <a:t>´t </a:t>
            </a:r>
            <a:r>
              <a:rPr lang="cs-CZ" sz="2800" b="1" dirty="0" err="1" smtClean="0">
                <a:solidFill>
                  <a:srgbClr val="00B050"/>
                </a:solidFill>
              </a:rPr>
              <a:t>have</a:t>
            </a:r>
            <a:r>
              <a:rPr lang="cs-CZ" sz="2800" b="1" dirty="0" smtClean="0">
                <a:solidFill>
                  <a:srgbClr val="00B050"/>
                </a:solidFill>
              </a:rPr>
              <a:t> to</a:t>
            </a:r>
            <a:r>
              <a:rPr lang="cs-CZ" sz="2800" b="1" dirty="0" smtClean="0"/>
              <a:t> </a:t>
            </a:r>
            <a:r>
              <a:rPr lang="cs-CZ" sz="2800" b="1" dirty="0" err="1" smtClean="0"/>
              <a:t>wear</a:t>
            </a:r>
            <a:r>
              <a:rPr lang="cs-CZ" sz="2800" b="1" dirty="0" smtClean="0"/>
              <a:t> a suit. </a:t>
            </a:r>
          </a:p>
          <a:p>
            <a:pPr marL="514350" indent="-514350">
              <a:buAutoNum type="arabicPeriod"/>
            </a:pPr>
            <a:r>
              <a:rPr lang="cs-CZ" sz="2800" b="1" dirty="0" err="1" smtClean="0"/>
              <a:t>We</a:t>
            </a:r>
            <a:r>
              <a:rPr lang="cs-CZ" sz="2800" b="1" dirty="0" smtClean="0"/>
              <a:t> </a:t>
            </a:r>
            <a:r>
              <a:rPr lang="cs-CZ" sz="2800" b="1" dirty="0" smtClean="0">
                <a:solidFill>
                  <a:srgbClr val="00B050"/>
                </a:solidFill>
              </a:rPr>
              <a:t>don´t </a:t>
            </a:r>
            <a:r>
              <a:rPr lang="cs-CZ" sz="2800" b="1" dirty="0" err="1" smtClean="0">
                <a:solidFill>
                  <a:srgbClr val="00B050"/>
                </a:solidFill>
              </a:rPr>
              <a:t>have</a:t>
            </a:r>
            <a:r>
              <a:rPr lang="cs-CZ" sz="2800" b="1" dirty="0" smtClean="0">
                <a:solidFill>
                  <a:srgbClr val="00B050"/>
                </a:solidFill>
              </a:rPr>
              <a:t> to </a:t>
            </a:r>
            <a:r>
              <a:rPr lang="cs-CZ" sz="2800" b="1" dirty="0" smtClean="0"/>
              <a:t>do </a:t>
            </a:r>
            <a:r>
              <a:rPr lang="cs-CZ" sz="2800" b="1" dirty="0" err="1" smtClean="0"/>
              <a:t>this</a:t>
            </a:r>
            <a:r>
              <a:rPr lang="cs-CZ" sz="2800" b="1" dirty="0" smtClean="0"/>
              <a:t> </a:t>
            </a:r>
            <a:r>
              <a:rPr lang="cs-CZ" sz="2800" b="1" dirty="0" err="1" smtClean="0"/>
              <a:t>exercise</a:t>
            </a:r>
            <a:r>
              <a:rPr lang="cs-CZ" sz="2800" b="1" dirty="0" smtClean="0"/>
              <a:t>. </a:t>
            </a:r>
            <a:r>
              <a:rPr lang="cs-CZ" sz="2800" b="1" dirty="0" err="1" smtClean="0"/>
              <a:t>It</a:t>
            </a:r>
            <a:r>
              <a:rPr lang="cs-CZ" sz="2800" b="1" dirty="0" smtClean="0"/>
              <a:t> </a:t>
            </a:r>
            <a:r>
              <a:rPr lang="cs-CZ" sz="2800" b="1" dirty="0" err="1" smtClean="0"/>
              <a:t>isn</a:t>
            </a:r>
            <a:r>
              <a:rPr lang="cs-CZ" sz="2800" b="1" dirty="0" smtClean="0"/>
              <a:t>´t </a:t>
            </a:r>
            <a:r>
              <a:rPr lang="cs-CZ" sz="2800" b="1" dirty="0" err="1" smtClean="0"/>
              <a:t>for</a:t>
            </a:r>
            <a:r>
              <a:rPr lang="cs-CZ" sz="2800" b="1" dirty="0" smtClean="0"/>
              <a:t> </a:t>
            </a:r>
            <a:r>
              <a:rPr lang="cs-CZ" sz="2800" b="1" dirty="0" err="1" smtClean="0"/>
              <a:t>us</a:t>
            </a:r>
            <a:r>
              <a:rPr lang="cs-CZ" sz="2800" b="1" dirty="0" smtClean="0"/>
              <a:t>.</a:t>
            </a:r>
          </a:p>
          <a:p>
            <a:pPr marL="514350" indent="-514350">
              <a:buAutoNum type="arabicPeriod"/>
            </a:pPr>
            <a:r>
              <a:rPr lang="cs-CZ" sz="2800" b="1" dirty="0" err="1" smtClean="0"/>
              <a:t>Kirsty</a:t>
            </a:r>
            <a:r>
              <a:rPr lang="cs-CZ" sz="2800" b="1" dirty="0" smtClean="0"/>
              <a:t> </a:t>
            </a:r>
            <a:r>
              <a:rPr lang="cs-CZ" sz="2800" b="1" dirty="0" err="1" smtClean="0"/>
              <a:t>isn</a:t>
            </a:r>
            <a:r>
              <a:rPr lang="cs-CZ" sz="2800" b="1" dirty="0" smtClean="0"/>
              <a:t>´t </a:t>
            </a:r>
            <a:r>
              <a:rPr lang="cs-CZ" sz="2800" b="1" dirty="0" err="1" smtClean="0"/>
              <a:t>very</a:t>
            </a:r>
            <a:r>
              <a:rPr lang="cs-CZ" sz="2800" b="1" dirty="0" smtClean="0"/>
              <a:t> </a:t>
            </a:r>
            <a:r>
              <a:rPr lang="cs-CZ" sz="2800" b="1" dirty="0" err="1" smtClean="0"/>
              <a:t>well</a:t>
            </a:r>
            <a:r>
              <a:rPr lang="cs-CZ" sz="2800" b="1" dirty="0" smtClean="0"/>
              <a:t>. </a:t>
            </a:r>
            <a:r>
              <a:rPr lang="cs-CZ" sz="2800" b="1" dirty="0" err="1" smtClean="0"/>
              <a:t>She</a:t>
            </a:r>
            <a:r>
              <a:rPr lang="cs-CZ" sz="2800" b="1" dirty="0" smtClean="0"/>
              <a:t> </a:t>
            </a:r>
            <a:r>
              <a:rPr lang="cs-CZ" sz="2800" b="1" dirty="0" smtClean="0">
                <a:solidFill>
                  <a:srgbClr val="00B050"/>
                </a:solidFill>
              </a:rPr>
              <a:t>has to </a:t>
            </a:r>
            <a:r>
              <a:rPr lang="cs-CZ" sz="2800" b="1" dirty="0" err="1"/>
              <a:t>s</a:t>
            </a:r>
            <a:r>
              <a:rPr lang="cs-CZ" sz="2800" b="1" dirty="0" err="1" smtClean="0"/>
              <a:t>tay</a:t>
            </a:r>
            <a:r>
              <a:rPr lang="cs-CZ" sz="2800" b="1" dirty="0" smtClean="0"/>
              <a:t> </a:t>
            </a:r>
            <a:r>
              <a:rPr lang="cs-CZ" sz="2800" b="1" dirty="0" err="1" smtClean="0"/>
              <a:t>at</a:t>
            </a:r>
            <a:r>
              <a:rPr lang="cs-CZ" sz="2800" b="1" dirty="0" smtClean="0"/>
              <a:t> </a:t>
            </a:r>
            <a:r>
              <a:rPr lang="cs-CZ" sz="2800" b="1" dirty="0" err="1" smtClean="0"/>
              <a:t>home</a:t>
            </a:r>
            <a:r>
              <a:rPr lang="cs-CZ" sz="2800" b="1" dirty="0" smtClean="0"/>
              <a:t> </a:t>
            </a:r>
            <a:r>
              <a:rPr lang="cs-CZ" sz="2800" b="1" dirty="0" err="1" smtClean="0"/>
              <a:t>this</a:t>
            </a:r>
            <a:r>
              <a:rPr lang="cs-CZ" sz="2800" b="1" dirty="0" smtClean="0"/>
              <a:t> </a:t>
            </a:r>
            <a:r>
              <a:rPr lang="cs-CZ" sz="2800" b="1" dirty="0" err="1" smtClean="0"/>
              <a:t>week</a:t>
            </a:r>
            <a:r>
              <a:rPr lang="cs-CZ" sz="2800" b="1" dirty="0" smtClean="0"/>
              <a:t>.</a:t>
            </a:r>
          </a:p>
          <a:p>
            <a:pPr marL="514350" indent="-514350">
              <a:buAutoNum type="arabicPeriod"/>
            </a:pPr>
            <a:r>
              <a:rPr lang="cs-CZ" sz="2800" b="1" dirty="0" err="1" smtClean="0"/>
              <a:t>You</a:t>
            </a:r>
            <a:r>
              <a:rPr lang="cs-CZ" sz="2800" b="1" dirty="0" smtClean="0"/>
              <a:t> </a:t>
            </a:r>
            <a:r>
              <a:rPr lang="cs-CZ" sz="2800" b="1" dirty="0" smtClean="0">
                <a:solidFill>
                  <a:srgbClr val="00B050"/>
                </a:solidFill>
              </a:rPr>
              <a:t>don´t </a:t>
            </a:r>
            <a:r>
              <a:rPr lang="cs-CZ" sz="2800" b="1" dirty="0" err="1" smtClean="0">
                <a:solidFill>
                  <a:srgbClr val="00B050"/>
                </a:solidFill>
              </a:rPr>
              <a:t>have</a:t>
            </a:r>
            <a:r>
              <a:rPr lang="cs-CZ" sz="2800" b="1" dirty="0" smtClean="0">
                <a:solidFill>
                  <a:srgbClr val="00B050"/>
                </a:solidFill>
              </a:rPr>
              <a:t> to </a:t>
            </a:r>
            <a:r>
              <a:rPr lang="cs-CZ" sz="2800" b="1" dirty="0" smtClean="0"/>
              <a:t>go by bus – my </a:t>
            </a:r>
            <a:r>
              <a:rPr lang="cs-CZ" sz="2800" b="1" dirty="0" err="1" smtClean="0"/>
              <a:t>dad</a:t>
            </a:r>
            <a:r>
              <a:rPr lang="cs-CZ" sz="2800" b="1" dirty="0" smtClean="0"/>
              <a:t> </a:t>
            </a:r>
            <a:r>
              <a:rPr lang="cs-CZ" sz="2800" b="1" dirty="0" err="1" smtClean="0"/>
              <a:t>can</a:t>
            </a:r>
            <a:r>
              <a:rPr lang="cs-CZ" sz="2800" b="1" dirty="0" smtClean="0"/>
              <a:t> </a:t>
            </a:r>
            <a:r>
              <a:rPr lang="cs-CZ" sz="2800" b="1" dirty="0" err="1" smtClean="0"/>
              <a:t>take</a:t>
            </a:r>
            <a:r>
              <a:rPr lang="cs-CZ" sz="2800" b="1" dirty="0" smtClean="0"/>
              <a:t> </a:t>
            </a:r>
            <a:r>
              <a:rPr lang="cs-CZ" sz="2800" b="1" dirty="0" err="1" smtClean="0"/>
              <a:t>you</a:t>
            </a:r>
            <a:r>
              <a:rPr lang="cs-CZ" sz="2800" b="1" dirty="0" smtClean="0"/>
              <a:t>.</a:t>
            </a:r>
            <a:endParaRPr lang="cs-CZ" sz="2800" b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642910" y="1285860"/>
            <a:ext cx="7160935" cy="34163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600" b="1" dirty="0" smtClean="0">
                <a:solidFill>
                  <a:srgbClr val="C00000"/>
                </a:solidFill>
              </a:rPr>
              <a:t>4) </a:t>
            </a:r>
            <a:r>
              <a:rPr lang="cs-CZ" sz="3600" b="1" dirty="0" err="1" smtClean="0">
                <a:solidFill>
                  <a:srgbClr val="C00000"/>
                </a:solidFill>
              </a:rPr>
              <a:t>Translate</a:t>
            </a:r>
            <a:r>
              <a:rPr lang="cs-CZ" sz="3600" b="1" dirty="0" smtClean="0">
                <a:solidFill>
                  <a:srgbClr val="C00000"/>
                </a:solidFill>
              </a:rPr>
              <a:t> </a:t>
            </a:r>
            <a:r>
              <a:rPr lang="cs-CZ" sz="3600" b="1" dirty="0" err="1" smtClean="0">
                <a:solidFill>
                  <a:srgbClr val="C00000"/>
                </a:solidFill>
              </a:rPr>
              <a:t>the</a:t>
            </a:r>
            <a:r>
              <a:rPr lang="cs-CZ" sz="3600" b="1" dirty="0" smtClean="0">
                <a:solidFill>
                  <a:srgbClr val="C00000"/>
                </a:solidFill>
              </a:rPr>
              <a:t> </a:t>
            </a:r>
            <a:r>
              <a:rPr lang="cs-CZ" sz="3600" b="1" dirty="0" err="1" smtClean="0">
                <a:solidFill>
                  <a:srgbClr val="C00000"/>
                </a:solidFill>
              </a:rPr>
              <a:t>sentences</a:t>
            </a:r>
            <a:r>
              <a:rPr lang="cs-CZ" sz="3600" b="1" dirty="0" smtClean="0">
                <a:solidFill>
                  <a:srgbClr val="C00000"/>
                </a:solidFill>
              </a:rPr>
              <a:t>:</a:t>
            </a:r>
          </a:p>
          <a:p>
            <a:endParaRPr lang="cs-CZ" sz="3600" b="1" dirty="0">
              <a:solidFill>
                <a:srgbClr val="C00000"/>
              </a:solidFill>
            </a:endParaRPr>
          </a:p>
          <a:p>
            <a:pPr marL="742950" indent="-742950">
              <a:buAutoNum type="arabicPeriod"/>
            </a:pPr>
            <a:r>
              <a:rPr lang="cs-CZ" sz="3600" b="1" dirty="0" smtClean="0"/>
              <a:t>Naši žáci nemusí nosit uniformu.</a:t>
            </a:r>
          </a:p>
          <a:p>
            <a:pPr marL="742950" indent="-742950">
              <a:buAutoNum type="arabicPeriod"/>
            </a:pPr>
            <a:r>
              <a:rPr lang="cs-CZ" sz="3600" b="1" dirty="0" smtClean="0"/>
              <a:t>Někdo mi musí pomoci.</a:t>
            </a:r>
          </a:p>
          <a:p>
            <a:pPr marL="742950" indent="-742950">
              <a:buAutoNum type="arabicPeriod"/>
            </a:pPr>
            <a:r>
              <a:rPr lang="cs-CZ" sz="3600" b="1" dirty="0" smtClean="0"/>
              <a:t>Proč musí (ona) mluvit anglicky?</a:t>
            </a:r>
          </a:p>
          <a:p>
            <a:pPr marL="742950" indent="-742950">
              <a:buAutoNum type="arabicPeriod"/>
            </a:pPr>
            <a:r>
              <a:rPr lang="cs-CZ" sz="3600" b="1" dirty="0" smtClean="0"/>
              <a:t>Musí (oni) hodně cestovat?</a:t>
            </a:r>
            <a:endParaRPr lang="cs-CZ" sz="360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563</Words>
  <Application>Microsoft Office PowerPoint</Application>
  <PresentationFormat>Předvádění na obrazovce (4:3)</PresentationFormat>
  <Paragraphs>72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4" baseType="lpstr">
      <vt:lpstr>Arial</vt:lpstr>
      <vt:lpstr>Calibri</vt:lpstr>
      <vt:lpstr>Motiv sady Office</vt:lpstr>
      <vt:lpstr>Prezentace aplikace PowerPoint</vt:lpstr>
      <vt:lpstr>Unit 6 – test: have to + adverbs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Josef Rusek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CHM</dc:creator>
  <cp:lastModifiedBy>Marcela Kubátová</cp:lastModifiedBy>
  <cp:revision>6</cp:revision>
  <dcterms:created xsi:type="dcterms:W3CDTF">2011-01-22T14:53:30Z</dcterms:created>
  <dcterms:modified xsi:type="dcterms:W3CDTF">2015-02-26T10:03:47Z</dcterms:modified>
</cp:coreProperties>
</file>