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0" r:id="rId3"/>
    <p:sldId id="267" r:id="rId4"/>
    <p:sldId id="259" r:id="rId5"/>
    <p:sldId id="256" r:id="rId6"/>
    <p:sldId id="260" r:id="rId7"/>
    <p:sldId id="261" r:id="rId8"/>
    <p:sldId id="268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43E72-FC7F-48A8-894D-1294B2A6AD1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6D19-464F-497F-AED4-0CD99990D4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tomato</a:t>
            </a:r>
            <a:r>
              <a:rPr lang="cs-CZ" dirty="0" smtClean="0"/>
              <a:t>, </a:t>
            </a:r>
            <a:r>
              <a:rPr lang="cs-CZ" dirty="0" err="1" smtClean="0"/>
              <a:t>pepper</a:t>
            </a:r>
            <a:r>
              <a:rPr lang="cs-CZ" dirty="0" smtClean="0"/>
              <a:t>, </a:t>
            </a:r>
            <a:r>
              <a:rPr lang="cs-CZ" dirty="0" err="1" smtClean="0"/>
              <a:t>cucumber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carrot</a:t>
            </a:r>
            <a:r>
              <a:rPr lang="cs-CZ" dirty="0" smtClean="0"/>
              <a:t>, </a:t>
            </a:r>
            <a:r>
              <a:rPr lang="cs-CZ" baseline="0" dirty="0" err="1" smtClean="0"/>
              <a:t>onion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garlic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 dirty="0" err="1" smtClean="0"/>
              <a:t>lettuce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cauliflower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broccoli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 dirty="0" err="1" smtClean="0"/>
              <a:t>cabbage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leek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radish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peas</a:t>
            </a:r>
            <a:r>
              <a:rPr lang="cs-CZ" dirty="0" smtClean="0"/>
              <a:t>,  </a:t>
            </a:r>
            <a:r>
              <a:rPr lang="cs-CZ" dirty="0" err="1" smtClean="0"/>
              <a:t>aubergine</a:t>
            </a:r>
            <a:r>
              <a:rPr lang="cs-CZ" dirty="0" smtClean="0"/>
              <a:t>, </a:t>
            </a:r>
            <a:r>
              <a:rPr lang="cs-CZ" dirty="0" err="1" smtClean="0"/>
              <a:t>courgette</a:t>
            </a:r>
            <a:r>
              <a:rPr lang="cs-CZ" dirty="0" smtClean="0"/>
              <a:t> (popř. </a:t>
            </a:r>
            <a:r>
              <a:rPr lang="cs-CZ" dirty="0" err="1" smtClean="0"/>
              <a:t>zucchini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0676-819D-4E14-868E-5E9F31D40163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03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049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476672"/>
            <a:ext cx="7632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materiálu: </a:t>
            </a:r>
            <a:r>
              <a:rPr lang="cs-CZ" dirty="0" smtClean="0">
                <a:solidFill>
                  <a:srgbClr val="000000"/>
                </a:solidFill>
              </a:rPr>
              <a:t>Zelenina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Vzdělávací oblast: </a:t>
            </a:r>
            <a:r>
              <a:rPr lang="cs-CZ" dirty="0">
                <a:solidFill>
                  <a:srgbClr val="000000"/>
                </a:solidFill>
              </a:rPr>
              <a:t>Jazyk a jazyková komunikace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Vzdělávací obor: </a:t>
            </a:r>
            <a:r>
              <a:rPr lang="cs-CZ" dirty="0" smtClean="0">
                <a:solidFill>
                  <a:srgbClr val="000000"/>
                </a:solidFill>
              </a:rPr>
              <a:t>Anglický jazyk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Název sady: Sada pro technické, přírodovědné a jazykově zaměřené předměty (včetně volitelných)</a:t>
            </a:r>
          </a:p>
          <a:p>
            <a:endParaRPr lang="cs-CZ" dirty="0"/>
          </a:p>
          <a:p>
            <a:r>
              <a:rPr lang="cs-CZ" dirty="0" smtClean="0"/>
              <a:t>Ročník: 7.</a:t>
            </a:r>
          </a:p>
          <a:p>
            <a:endParaRPr lang="cs-CZ" dirty="0"/>
          </a:p>
          <a:p>
            <a:r>
              <a:rPr lang="cs-CZ" dirty="0" smtClean="0"/>
              <a:t>Autor: Mgr. Jana Chmelová</a:t>
            </a:r>
          </a:p>
          <a:p>
            <a:endParaRPr lang="cs-CZ" dirty="0"/>
          </a:p>
          <a:p>
            <a:r>
              <a:rPr lang="cs-CZ" dirty="0" smtClean="0"/>
              <a:t>Datum ověření: </a:t>
            </a:r>
            <a:r>
              <a:rPr lang="cs-CZ" dirty="0" smtClean="0"/>
              <a:t>26.2.2014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prstClr val="black"/>
                </a:solidFill>
              </a:rPr>
              <a:t>Anotace: </a:t>
            </a:r>
            <a:r>
              <a:rPr lang="cs-CZ" dirty="0" smtClean="0">
                <a:solidFill>
                  <a:srgbClr val="000000"/>
                </a:solidFill>
              </a:rPr>
              <a:t>V prezentaci se žáci seznamují se slovní zásobou na téma zelenina. Dále procvičují novou slovní zásobu při spojování českých </a:t>
            </a:r>
            <a:r>
              <a:rPr lang="cs-CZ" smtClean="0">
                <a:solidFill>
                  <a:srgbClr val="000000"/>
                </a:solidFill>
              </a:rPr>
              <a:t>a </a:t>
            </a:r>
            <a:r>
              <a:rPr lang="cs-CZ" smtClean="0">
                <a:solidFill>
                  <a:srgbClr val="000000"/>
                </a:solidFill>
              </a:rPr>
              <a:t>angli</a:t>
            </a:r>
            <a:r>
              <a:rPr lang="cs-CZ" smtClean="0">
                <a:solidFill>
                  <a:srgbClr val="000000"/>
                </a:solidFill>
              </a:rPr>
              <a:t>ckých </a:t>
            </a:r>
            <a:r>
              <a:rPr lang="cs-CZ" dirty="0" smtClean="0">
                <a:solidFill>
                  <a:srgbClr val="000000"/>
                </a:solidFill>
              </a:rPr>
              <a:t>ekvivalentů.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567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20875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obrázky jsou vloženy z Klipartu</a:t>
            </a:r>
          </a:p>
          <a:p>
            <a:pPr>
              <a:buFont typeface="Arial" charset="0"/>
              <a:buNone/>
            </a:pPr>
            <a:endParaRPr lang="cs-CZ" dirty="0" smtClean="0"/>
          </a:p>
        </p:txBody>
      </p:sp>
      <p:sp>
        <p:nvSpPr>
          <p:cNvPr id="39940" name="TextovéPole 3"/>
          <p:cNvSpPr txBox="1">
            <a:spLocks noChangeArrowheads="1"/>
          </p:cNvSpPr>
          <p:nvPr/>
        </p:nvSpPr>
        <p:spPr bwMode="auto">
          <a:xfrm>
            <a:off x="468313" y="4076700"/>
            <a:ext cx="8207375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b="1">
                <a:solidFill>
                  <a:srgbClr val="000000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>
              <a:solidFill>
                <a:srgbClr val="000000"/>
              </a:solidFill>
            </a:endParaRPr>
          </a:p>
          <a:p>
            <a:pPr algn="just"/>
            <a:r>
              <a:rPr lang="cs-CZ" b="1">
                <a:solidFill>
                  <a:srgbClr val="000000"/>
                </a:solidFill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42910" y="357166"/>
            <a:ext cx="3442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 smtClean="0">
                <a:solidFill>
                  <a:srgbClr val="FF0000"/>
                </a:solidFill>
              </a:rPr>
              <a:t>Pojmenuj zeleninu: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00100" y="3714752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                                                         ------------------------------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43240" y="6143644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</a:t>
            </a:r>
            <a:endParaRPr lang="cs-CZ" dirty="0"/>
          </a:p>
        </p:txBody>
      </p:sp>
      <p:pic>
        <p:nvPicPr>
          <p:cNvPr id="1026" name="Picture 2" descr="C:\Documents and Settings\CHM\Local Settings\Temporary Internet Files\Content.IE5\T0BXYFPN\MC90044178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285860"/>
            <a:ext cx="2100258" cy="2100258"/>
          </a:xfrm>
          <a:prstGeom prst="rect">
            <a:avLst/>
          </a:prstGeom>
          <a:noFill/>
        </p:spPr>
      </p:pic>
      <p:pic>
        <p:nvPicPr>
          <p:cNvPr id="1027" name="Picture 3" descr="C:\Documents and Settings\CHM\Local Settings\Temporary Internet Files\Content.IE5\6R4LQGO7\MC900441782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142984"/>
            <a:ext cx="2528886" cy="2528886"/>
          </a:xfrm>
          <a:prstGeom prst="rect">
            <a:avLst/>
          </a:prstGeom>
          <a:noFill/>
        </p:spPr>
      </p:pic>
      <p:pic>
        <p:nvPicPr>
          <p:cNvPr id="1028" name="Picture 4" descr="C:\Documents and Settings\CHM\Local Settings\Temporary Internet Files\Content.IE5\1WTDUZGH\MC900358679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4214818"/>
            <a:ext cx="1473098" cy="1840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857224" y="2857496"/>
            <a:ext cx="7308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------------------------------------                                    -----------------------------------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28926" y="5786454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------------------------------------</a:t>
            </a:r>
            <a:endParaRPr lang="cs-CZ" dirty="0"/>
          </a:p>
        </p:txBody>
      </p:sp>
      <p:pic>
        <p:nvPicPr>
          <p:cNvPr id="2050" name="Picture 2" descr="C:\Documents and Settings\CHM\Local Settings\Temporary Internet Files\Content.IE5\T0BXYFPN\MC90044178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785794"/>
            <a:ext cx="1885944" cy="1885944"/>
          </a:xfrm>
          <a:prstGeom prst="rect">
            <a:avLst/>
          </a:prstGeom>
          <a:noFill/>
        </p:spPr>
      </p:pic>
      <p:pic>
        <p:nvPicPr>
          <p:cNvPr id="4" name="Picture 3" descr="C:\Documents and Settings\CHM\Local Settings\Temporary Internet Files\Content.IE5\EIG2R3N4\MP900387867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500042"/>
            <a:ext cx="3357160" cy="2394774"/>
          </a:xfrm>
          <a:prstGeom prst="rect">
            <a:avLst/>
          </a:prstGeom>
          <a:noFill/>
        </p:spPr>
      </p:pic>
      <p:pic>
        <p:nvPicPr>
          <p:cNvPr id="2052" name="Picture 4" descr="C:\Documents and Settings\CHM\Local Settings\Temporary Internet Files\Content.IE5\T0BXYFPN\MC90038303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3643314"/>
            <a:ext cx="2500330" cy="1954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28662" y="3071810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628652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3075" name="Picture 3" descr="C:\Documents and Settings\CHM\Local Settings\Temporary Internet Files\Content.IE5\T0BXYFPN\MC90043012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928670"/>
            <a:ext cx="2287904" cy="1804990"/>
          </a:xfrm>
          <a:prstGeom prst="rect">
            <a:avLst/>
          </a:prstGeom>
          <a:noFill/>
        </p:spPr>
      </p:pic>
      <p:pic>
        <p:nvPicPr>
          <p:cNvPr id="3076" name="Picture 4" descr="C:\Documents and Settings\CHM\Local Settings\Temporary Internet Files\Content.IE5\EIG2R3N4\MP900313729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500042"/>
            <a:ext cx="3657600" cy="2414016"/>
          </a:xfrm>
          <a:prstGeom prst="rect">
            <a:avLst/>
          </a:prstGeom>
          <a:noFill/>
        </p:spPr>
      </p:pic>
      <p:pic>
        <p:nvPicPr>
          <p:cNvPr id="3077" name="Picture 5" descr="C:\Documents and Settings\CHM\Local Settings\Temporary Internet Files\Content.IE5\T0BXYFPN\MP900387875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929066"/>
            <a:ext cx="3156866" cy="22518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42976" y="3571876"/>
            <a:ext cx="6924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-----------------------------------                                         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00430" y="6286520"/>
            <a:ext cx="25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4099" name="Picture 3" descr="C:\Documents and Settings\CHM\Local Settings\Temporary Internet Files\Content.IE5\T0BXYFPN\MC90033127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071546"/>
            <a:ext cx="2143140" cy="1922051"/>
          </a:xfrm>
          <a:prstGeom prst="rect">
            <a:avLst/>
          </a:prstGeom>
          <a:noFill/>
        </p:spPr>
      </p:pic>
      <p:pic>
        <p:nvPicPr>
          <p:cNvPr id="4101" name="Picture 5" descr="C:\Documents and Settings\CHM\Local Settings\Temporary Internet Files\Content.IE5\T0BXYFPN\MP900387876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85728"/>
            <a:ext cx="2214578" cy="3104549"/>
          </a:xfrm>
          <a:prstGeom prst="rect">
            <a:avLst/>
          </a:prstGeom>
          <a:noFill/>
        </p:spPr>
      </p:pic>
      <p:pic>
        <p:nvPicPr>
          <p:cNvPr id="4" name="Picture 7" descr="C:\Documents and Settings\CHM\Local Settings\Temporary Internet Files\Content.IE5\T0BXYFPN\MP900387905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4071163"/>
            <a:ext cx="2857520" cy="2038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28662" y="3286124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592933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2" name="Picture 2" descr="C:\Documents and Settings\CHM\Local Settings\Temporary Internet Files\Content.IE5\T0BXYFPN\MP90043073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857232"/>
            <a:ext cx="2223161" cy="2214578"/>
          </a:xfrm>
          <a:prstGeom prst="rect">
            <a:avLst/>
          </a:prstGeom>
          <a:noFill/>
        </p:spPr>
      </p:pic>
      <p:pic>
        <p:nvPicPr>
          <p:cNvPr id="3" name="Picture 4" descr="C:\Documents and Settings\CHM\Local Settings\Temporary Internet Files\Content.IE5\EIG2R3N4\MP900387868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85728"/>
            <a:ext cx="2143140" cy="3004402"/>
          </a:xfrm>
          <a:prstGeom prst="rect">
            <a:avLst/>
          </a:prstGeom>
          <a:noFill/>
        </p:spPr>
      </p:pic>
      <p:pic>
        <p:nvPicPr>
          <p:cNvPr id="5126" name="Picture 6" descr="C:\Documents and Settings\CHM\Local Settings\Temporary Internet Files\Content.IE5\T0BXYFPN\MC900425944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4643446"/>
            <a:ext cx="1955800" cy="1108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1" y="714356"/>
            <a:ext cx="85725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u="sng" dirty="0" smtClean="0">
                <a:solidFill>
                  <a:srgbClr val="FF0000"/>
                </a:solidFill>
              </a:rPr>
              <a:t>Přiřaď: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lettuce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ředkvička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cauliflower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mrkev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radish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cibule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potato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květák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onion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okurka</a:t>
            </a:r>
            <a:r>
              <a:rPr lang="cs-CZ" sz="3600" b="1" dirty="0" smtClean="0">
                <a:solidFill>
                  <a:srgbClr val="92D050"/>
                </a:solidFill>
              </a:rPr>
              <a:t>		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cucumber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brambor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garlic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hlávkový salát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carrot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česnek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294</Words>
  <Application>Microsoft Office PowerPoint</Application>
  <PresentationFormat>Předvádění na obrazovce (4:3)</PresentationFormat>
  <Paragraphs>55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Aktivní škola - podpora, zlepšení kvality vzdělávání a výuky na základní škole</vt:lpstr>
      <vt:lpstr>Snímek 2</vt:lpstr>
      <vt:lpstr>Zdroje: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Josef Rusek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CHM</dc:creator>
  <cp:lastModifiedBy>CHM</cp:lastModifiedBy>
  <cp:revision>29</cp:revision>
  <dcterms:created xsi:type="dcterms:W3CDTF">2011-01-22T11:04:00Z</dcterms:created>
  <dcterms:modified xsi:type="dcterms:W3CDTF">2014-02-23T11:00:51Z</dcterms:modified>
</cp:coreProperties>
</file>