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2154-01CB-4BFF-9F24-20159F738DFF}" type="datetimeFigureOut">
              <a:rPr lang="cs-CZ" smtClean="0"/>
              <a:pPr/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738A8-D1D8-4C24-A930-CB20394C0A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>
                <a:latin typeface="+mj-lt"/>
                <a:ea typeface="+mj-ea"/>
                <a:cs typeface="+mj-cs"/>
              </a:rPr>
              <a:t/>
            </a:r>
            <a:br>
              <a:rPr lang="cs-CZ" sz="440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ZŠ, Týn nad Vltavou, Malá Strana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u="sng" dirty="0" err="1" smtClean="0">
                <a:solidFill>
                  <a:schemeClr val="accent6">
                    <a:lumMod val="50000"/>
                  </a:schemeClr>
                </a:solidFill>
              </a:rPr>
              <a:t>Animals</a:t>
            </a:r>
            <a:r>
              <a:rPr lang="cs-CZ" sz="6000" b="1" u="sng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6000" b="1" u="sng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6000" b="1" u="sng" dirty="0" smtClean="0">
                <a:solidFill>
                  <a:schemeClr val="accent6">
                    <a:lumMod val="50000"/>
                  </a:schemeClr>
                </a:solidFill>
              </a:rPr>
              <a:t>procvičování slovní zásoby</a:t>
            </a:r>
            <a:endParaRPr lang="cs-CZ" sz="6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B0F0"/>
                </a:solidFill>
              </a:rPr>
              <a:t>Aj  5. ročník</a:t>
            </a:r>
          </a:p>
          <a:p>
            <a:r>
              <a:rPr lang="cs-CZ" b="1" u="sng" dirty="0" smtClean="0">
                <a:solidFill>
                  <a:srgbClr val="00B0F0"/>
                </a:solidFill>
              </a:rPr>
              <a:t>Jana Chmelová</a:t>
            </a:r>
            <a:endParaRPr lang="cs-CZ" b="1" u="sng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1.gstatic.com/images?q=tbn:ANd9GcTl8OCoxx_SZQ74lD3F1XLp_SRBVLn-Hfyz69TXyCxf0qgbHwo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2466975" cy="1847851"/>
          </a:xfrm>
          <a:prstGeom prst="rect">
            <a:avLst/>
          </a:prstGeom>
          <a:noFill/>
        </p:spPr>
      </p:pic>
      <p:pic>
        <p:nvPicPr>
          <p:cNvPr id="15364" name="Picture 4" descr="http://t0.gstatic.com/images?q=tbn:ANd9GcQYuav5FXXhPNb_O-2Bpl0rfQjaDBUqZl867IJ47-6yMdCbb36U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36912"/>
            <a:ext cx="2752725" cy="1657351"/>
          </a:xfrm>
          <a:prstGeom prst="rect">
            <a:avLst/>
          </a:prstGeom>
          <a:noFill/>
        </p:spPr>
      </p:pic>
      <p:pic>
        <p:nvPicPr>
          <p:cNvPr id="15366" name="Picture 6" descr="http://t0.gstatic.com/images?q=tbn:KlXEzCj7hqBBwM:http://nd01.jxs.cz/857/637/a64c7045ff_3465161_o2.jpg&amp;t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509120"/>
            <a:ext cx="2466975" cy="184785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572000" y="83671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monkey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04248" y="450912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bat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04248" y="234888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cheetah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23928" y="515719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ostrich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868144" y="580526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camel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0.gstatic.com/images?q=tbn:ANd9GcRQCq7aWqL6kPC-lsqknetwFHQhjNCwaq6LUpTtjvicxb_Hklev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692696"/>
            <a:ext cx="2390775" cy="1914525"/>
          </a:xfrm>
          <a:prstGeom prst="rect">
            <a:avLst/>
          </a:prstGeom>
          <a:noFill/>
        </p:spPr>
      </p:pic>
      <p:pic>
        <p:nvPicPr>
          <p:cNvPr id="16388" name="Picture 4" descr="http://t3.gstatic.com/images?q=tbn:ANd9GcSpCU5Fn4p2YvgEBsE5mPsE0Q8JLZwV5ZJ0keLgD5dfP-Z4ke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93096"/>
            <a:ext cx="2466975" cy="1847851"/>
          </a:xfrm>
          <a:prstGeom prst="rect">
            <a:avLst/>
          </a:prstGeom>
          <a:noFill/>
        </p:spPr>
      </p:pic>
      <p:pic>
        <p:nvPicPr>
          <p:cNvPr id="16390" name="Picture 6" descr="http://t2.gstatic.com/images?q=tbn:ANd9GcQ-alxMVdf-H0WJvd7fRXaZgCxvKaczehzcX0722vHsXuazovAQ5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645024"/>
            <a:ext cx="2438400" cy="18764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14348" y="78579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giraffe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43042" y="1785926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shark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3000372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kangaroo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43372" y="4500570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lion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57950" y="1857364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elephant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3.gstatic.com/images?q=tbn:ANd9GcRlpaXfDGzkR7REOju50YIrH1ddhtlnBasFbyt4p2DH2oI8iOZ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2619375" cy="1743076"/>
          </a:xfrm>
          <a:prstGeom prst="rect">
            <a:avLst/>
          </a:prstGeom>
          <a:noFill/>
        </p:spPr>
      </p:pic>
      <p:pic>
        <p:nvPicPr>
          <p:cNvPr id="17412" name="Picture 4" descr="http://t2.gstatic.com/images?q=tbn:ANd9GcT40wys9yRXUz_i69fBdLr7xu8oRzRVQ6NuA3GXJrhxDHSHA0z_3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005064"/>
            <a:ext cx="2571750" cy="1781176"/>
          </a:xfrm>
          <a:prstGeom prst="rect">
            <a:avLst/>
          </a:prstGeom>
          <a:noFill/>
        </p:spPr>
      </p:pic>
      <p:pic>
        <p:nvPicPr>
          <p:cNvPr id="17414" name="Picture 6" descr="http://t1.gstatic.com/images?q=tbn:ANd9GcRQG6ixq_AKAaZk86IVQY1kCH42mRb-CLx9IyedoCgxWevsm_Q0e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052736"/>
            <a:ext cx="2466975" cy="184785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142976" y="3786190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raven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00496" y="3071810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beetle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15074" y="4143380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squirrel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1472" y="5143512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pelican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143768" y="521495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turtle</a:t>
            </a:r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6" name="AutoShape 4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8" name="AutoShape 6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0" name="AutoShape 8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2" name="AutoShape 10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4" name="AutoShape 12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6" name="AutoShape 14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8" name="AutoShape 16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50" name="AutoShape 18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52" name="AutoShape 20" descr="data:image/jpg;base64,/9j/4AAQSkZJRgABAQAAAQABAAD/2wCEAAkGBhQSERUUExQVFRUWGRwYFxgWGBcXHBkaGBgYHBgaGBgXHCYeGhwjGRcYIC8gJCcpLCwsFx4xNTAqNSYrLCkBCQoKDgwOGg8PGiwkHyQsLCwsLCksLCwsLCwsLCwsLCwsLCwpLCwsLCksKSwsLCwsLCwsLCwpKSwpLCwsLCwsLP/AABEIAMEBBQMBIgACEQEDEQH/xAAcAAACAgMBAQAAAAAAAAAAAAAEBQMGAAECBwj/xABEEAACAQMDAQUFBQUGBAYDAAABAhEAAyEEEjFBBSJRYXEGEzKBkUKhscHwFCMzctEHUmJzguE0ssLxFUOSorPSFkRT/8QAGQEAAwEBAQAAAAAAAAAAAAAAAQIDAAQF/8QAJBEAAgICAwABBQEBAAAAAAAAAAECESExAxJBURMiMmFxBIH/2gAMAwEAAhEDEQA/ALVZv4wKcaHUAiKGtaYAedTgbMk15yjI9VyTDDbnNK9fbUmDUr9oMRiPnSDVrJMtJpqMpDNNAnRsVx/4fbJwagtaV9soPnUN20y/azQ6oDbGdvT20zOay52gvVvpSq0s90Ak9alGmzwKNIUPsdorOKludpnoMUrsXRmprmkYrgxTGJLl0nJaKFuai3wSWNciwoHebNbF9eFis2FIis3CT3Ux50bd1N0LgAfKh7E/aaPSt6jVIuNxPzpbDVELai71at3rClO8xJ9Sa4tdoWycLPyJqW/eP2UoIwvs3za/hgz5z+dbGr1TtDNC0UumZjJgVMFxk8elagWD3rl5SAXkV1p/fHkyP11om/2haAk8ihV7ftk7QRW6jJsNFtTn8a7FodKha8irM8+NRXO1oU7RMfL6VsBGCt4HIrL3bkDaWApFob5cly0DqKS+1OoVGlWwR48Vq+AN0Xax7U9BkjrRH/5jbMi4RivKdL21CkDn1+lcW+1HBzlSc9fxrUxe0fg9k7L7btXx3D6UzZiIrz/2c7RSyFkYIn61arHbq3WAWpKQ040PFWYNR6u1JFSWbwmKiuasHHUVRtURV2LNbos4qawCqZ4qe852sR0qjdg6m/f1d07yEtYZehnw9BSrGS8clm1GrVoxn1rKWL7mTvwelbpuxSiaxfcqSo++t7DEs2TW0ugsQmFoXUX4kFgKuzmO/fKGgTFFpp7fqT45padSq29uJPWl9ztsK0TU3QyHt7VNlFIAHWlen37j1E9aBu9rMTjE1o6i4M/1FCw0MBcdWJjBqV7oVeZJ8POldu67CWwBUn7asYEnjNbBmiRLrEwogUYtt2xNDaO1efG2Pupp+ysiHOaKAwHUhE+LJod9ZbGYri+4cnfAioQUUE8/fWMEjXW26fdQ262JJH0FA/8Ai4DTtwKh7T9s1AgJmtTYG6HNrtdR8KSfOodX7QPGFApFY1mouiQmxfF4WfTdzQeq1ZAO9s8QMxHpg5o9ZA7R9GV3tq6xywFS6btBh8TfQgVSm98SSPxH4TWW713IafrP3U7gxVMub6q02C0nwmaGfVKoJVT3flxVf02gugrcXM+PWaf6iyzWHbYQ0HjPA61NpWMm2QWvaJ37oAFDantS7ZbvCAc56+hqu2dQ4I5Bq06LVe8Gy+oIPBj9R6ii11Csmf8Ai6lAQeefX50T27o99hCR8/I1xoPZMknYSU5UckfPrVj0Fregttwv5VGUleA5aplP0fYThgSJH5Gmx9nJYd6ODt8fKrFrYtmAMVDp7YvNEwF+6kc3eTRSAu1dHBQAYAz0ovs8+6YQctmn1lFFplI3kdetcDslWEgcUj0Uq3YPZ7WuF4OPCntpdwk4mhbfZ8xPK107FmAAOBFbRqDLmuFq0S58ZNVP2K7UDG8wUfvGJ+/rTj20QjQXAPiKmqD/AGXtdYsBOARH4V019iYsWuzReG7KDks8ZOK3SftD2gFltrEzk46VlIWTNantM7CFwfCl2mdmMvMgdTTRfdrnn6VBdf3h7ixPJiqtHOQ374IA6+tE6Ds5WeT4VptMWGB99cNZuJAY4/KlNZ0yW0uEsZA4Fd3dcX+FYFSWNFZPeZgY/XFA63tQK21QIrBGmq7PYWQxPP660t0KFHl+JqDWay9dt/HCrx4muuzNbvxcHlQl+gLeS33deFthkIIjORSXtDtK5huE60Bq+0UTujA8P965v9phkAJG0fhTJ2jEva+rttbwYJ/XypDp75QEnI8TWu1dcIDIJA54pbc1L3o2CV6jiaasGM1mrNxoUxnpXVqwtrvt3n8WyF9B41Pc183fdmxbtsgksixuU/CwI+hBnIPFTdlaQX7yoRImTiZPz/GqxVEWE6q+6aYXWTkgKzYM+h5EUP7kOu5jhuDjmPKnvttbK2whExECOAB6YqlWe0IUpVEhWCa5djHg49D8qK7HsG6jOCAi4Z3YKoPhuPJ8hSjtW6TSvVatyoTcSiyQvQTyY/OqVZPtTPR9HZm3CsD1VkIZTB4BGJ8uatPs+mIeDNeL9idovac7CRuEx5jj+nzr0/2W7Wa9b3XI6DwJ84/pNcXLwuOU8HTDlTLhY9mNJyypJ6wKFuezum3krHoKIREa2QXjwz1qG12WwSQZPT8RXOynZgmlsCy5A4mmo7IBIuLw3PrQmlViw3LM/lVq01pShH0oRV4F0VZ+zyzDGVMfdQV3RbQ+3ukH7quFhYmeZqG/aUEkid3PypXEohV2RcKjifGidMpV272D0xj6VJYZBMDNdHXIqlmAHTpmsMaXVQSpHOJoPX65kIC49Kh1GtM8d05B/GuDcW4VAaGAnPWgYO/aReRVfJMg44pBat2+z7d51YSTg+HEVouvvpDEGRPhVb9qrtxSyNhCeT5cZ8DVITcnRJyUMsRHtt7lx7jkS548InispHqu0NjkAGOkcVldf0m8pA+seoJ2laQNOfQVo+0UCLdtjjwihtKUuASBHSm6qUX4I8MVILwVm92tq2PdXaB+utQtr7l0w7xHNOdVq2A4EVTdbpnd3Kn76KaYuR72j2xbtIFt5bqaCV3a371+BxSXT6Jw0Mpz1wa71V68w93BjpTKKWh06yy2uH9wrCDSy72iwBjukdPLwps/ZV57dkWwUiJHkR+VB9s+y91W3ATjMfl/SpreRZN0au9mm5Y96CWPUflSjQ23Mh5EdDTjsTVOkW3xP6FdajWxf2FOeI4+/FDtWAV6c2uzQ6bQYH68KYdhaFbEg+P/AGqZexNzryPSrDY9m9uXPTGKXs2MlRX+1l07OGuMLahSXYbQdsgQCR1P5mlV7+07T6eU0tqIIG6AZgjlj3uJ5J9Kj/tM7BKQ+dndSfCSYn5/jVR7O9nBcIUBmO2SRgA+Z8J9K7eKupCbleCzan+10t/5QJ8WJPziQKUdpe1Fi8J2EP4wBnxkc1zq/ZZbVrfBfxmPvCmQPAmq9qNL1iB45/p+Zqqpkm36TXdZu+f6g0PctgkAwOJPXPl1oRjU13VMODHpTiMjud1jHy8R4fOirV1mEmfXxP8AXNC2LO40eUwIx5enNYysY2+2bibR7wmMr4A46DHB5r2n2C7YGo0oLkb/AAiOOMfrIrwxLQYEHn9A/lT32L9pP2a4gYn3ZIBIE7T4kdV5x51z83HatFuOdOpHsN3V4ZVwwP5017Jukp3qzS6a26hxtO4SCuQQeoPWp5UCP1iuJROgzXjb8/xoH9tVtsnJ/Gur14Fu+e6cR50oudjksMmUMqR1zikl+ikVjJD2t2uFcR47SOuaj1jbjBkLg/Oj7vY4Y79s3Dn0MUquXCX70AzU3+x+yQf+zOVAwRBj8vxocrtuo+0Dbg/Pma40usZLkM0ryIqXXalWUlYmYP4g0tgewTU6EydvBcx5QcVJ2h2Yl5Ft3PhaQSRxjx9a02pjcZPxcH0zWWdV7tSxO5WJ8+eelBSp4AknhlfHsGq9xgH2k7WjkHIrKb/+OwSOg4kdPKsqvdvNkn1Tor17Vrp0tuR1mKc6r26s3rQVRDcCqh21q99pTyBj64peLyDTkgQyma6ldYM5L0davtAKSHMg/EB4eXnQWvXYe4dyE91weR5+Y8Kr/afaJO09CKO7G7QlWtMDtedh52OcKfTxpnx0rE7ps0O07geZmPGPxqz9k9pq4Er+88uf6VVF7C1TNBWO9BJ6edW3sjswW1EGT9pufupOXrWGUjJrZZNP2m20BoB6R/TpRGnPvjtJM9CDgEdDPjSvSadt4JyBVk03ZUKzKYMTH41zrJnQh1WjLkoViDAPhRVzsrurxI5PNNrKblJbJHJ8fA+tasWCxxEedGjdhZ733MuzRbHJj0iIyTQGq/tFDAqijHEmT9OlLP7Su0Db2acdAbkDqXbas+gV/wD1GqCNXsYksYHgfpjgmuzi4sWznlyNuht237X6rUb7VxwUYGFCp0EiDEjIHWrZ7M9l3m0FprRVXYbmDCQ6tIVZ+z3YYEcEzXmurs3HZmRWaOSB5ePFe1WNbtCi0B7v3aFPDaUHAOfKPKrOvAK/Sq6Xs3ULufUsi2wAiWlyAqznzJGCck1R+1NCylmVTsnzMVee3dc5J3MBPTz8AOvypDZ1BUksu9RO5cAehnieIMH0p0BopLnNcOZNT64j3jFRAkwM4E4GagRZNUIsL0aHoKOa18pOPnk/hXfZlmBJ68ev6NMdCqm+JYIFggmfEDpknypbKC2+hQT1yR/SorNyCR0OD6dPnTP2q7SNwWwOE3DHUmM8YmKRs+R+vGsroWSVno3sL7dHTEWrjTZY4nPu28R/hJ5Hzr0ns++zMdx7pz8v6V8/6O5yPQ/r769a9ifaE3NK1s5uW8CeSh4M+Xw/IeNcf+jjr7kdPFO1Rb9TZQtuMYwKxdaNuOV5PlSLU6u4Qp4gZ9R5Ubo9YzAKyjeRJiuPtbLJ2S2Nexe7jpj6f71XL1rddOciJ8M+fQ1Z7ujADMsgFc/ShrHYCqCRyRnPIPjNBpsIvu2pKLBnYOJOc0GLDSFcMOhlTkdKarbW3ANwoZ29Rj1HSuilxdzK5uQQQoMz+vSp9TeivXaF1uIBm3Bkz1x/tUQ7KFtSwY7WIKjzPIP9fCm2q1BY7HXaxggwcGJOODXGi1Cg+6vCfAwcD/bpSvYYr4FbosCFx51lPNXprCEAFePtz91ZRSoP008nnWl7K/eW8jaVyD5kETTbXdgoyliRtPdMR3SDifM1w+hZLqsO8MSp8Ke6VUklP4bnbdU+MYaPEeNdLebOfsUZPZ5dwVu8AZEdafv2XbRNttIIBMkfSfGnlnsgL/MCZ692P9xUraY7tjYM4PiCKDk2jNisaV2067pJugif5cdOKH0HYLoptkkryD61bEtKi7YiDOfMdPpQfv2JIB48fCk1gdZ2BaS3BAjPE8U2t3k94FmCwIjoZ6VAwBBU59Knt6IEgCCREbvmYkeNZAlZrTWikHnMEHOOvpUfaGpazYv3tpPu1ZvWASsx0mKa6e5GAM8RjIPT1k0JrbSut608sjKVPSQZByM8YqsWkK2eG+0/bt7UOrX2U3NoHdUJCyzKCFxPeJ9CJzWdjahlt/uraNcJJa46b/dqOAsyASZzE8Ub7Zeya6UAq+5HbuBviHiDGDEjOJ9ZpH2I5N1bW6Fd1U+W4gSPrXoLMLQqaXJ/SbUWdQ4L3S3uyZJE7ZJg8CAenyir5dGn1fZenY27txrCi2wsXERlIwd6MYIaAQYMSeMUV7Rdl20tAG+y2UI2qqAKFQQF95H96CZJk9K86X2iaxqGuWO6rHKSdrDz8fWlhLtoblh0VthD9oqG227IsKMcl7jfz3DmOu1QBjrWdq6r9yoGBwsdfpxk9egHjXFztW3eaVXZcPIHw8EmMz4UquuXJGYXp4Yg/hVUczYG7Sa7sfEK4YV3aGacQf6B8EYwZ8+B/SoFJ3E+n6/XjRfZ+lIVtwMnPrP/AHqLbz6DHyH9KTZR6NdrWe4p8f6UsMQKZa25Kx4f7mlupb8BTIRnatHH65/KrH7OdsC1eRiSFmGgkSrYPHUcj0FVd3x8xXVu8cUJR7KmGLpn0BpfZ8NtZbpjmSZkRiaZWragEFwWAj9eGKrXsd2wH0do9QIafFSRj6V12pfKtvQRug48q8d1HB29qHv7VjYrD7Q56+c0PZuGNr7u8PD8DSrStLncJEbsfeKa6Pc4Rth7y7ScwscE/KlTbHVMVvpnG8N3e9iRIMASJ6YqZQ6qrIdoiJJ2kkcRPNPmvMFBItqVI3Eqx6gfLkZpZ2lqlUjeVJOQQGMj8KVxoVOmG23uOUjYCQDc3Hr4gZM1zq7BBJyx6bORPU/9qh0y2VDXXkeYHe46f1iutL2xYdQLYOeJMMSOOfnR8yVTydJqiCR0HG/nP1xWqnvKpgkgTxkT88cispSgmS2twAkQQBwBn9eFR2NIbbNONwMfPy9KLNpZS4kQYlQRgxyPI0WLwI2uJI+Fh1H/AHq6R57ILMsqFviGJnkQYonWuIGJK8EdYIn6TQbXwHECAWB8IOZipwQPEwSZPScGPoKSxkghE97uDYYHaCeomtXtKCBMAleR1rrsu6XOeYyOpI4+cV3qlLIYww7y+vUf7UQpiu+hUnoYH3VzeUgE5B7rfdRHbNgnaxJAIGfl+Roi6gZQ8yWUAjpA3D8YGKUVtivUa0rdtuFYqQHnoDOfwpp2pdW3bZ2MKZ5/286zV6MkIADE7T1jIMY9aoP9qvbO10sqd32io4EnAPiSM1bhh2dMWTK77Xaz9ruoZCWkEKOSSYJOMZjx4ig11di0kBE3HO8gFhjofXw60m1GpZjA7zdY6Vg7CusJxPh/SK9JRSVE02smtX2kWeTLA4yT+M80vvXNxmIo9ex35kR+ufnUI7LczAn8fpTxpGlKUlTB9Le2OreBmpLBJJ8/zrR0Tf3T9D/SidCQpWf7wP0rS0LHeTnX6fY5XwxWdk2ZurMYMn5V32trA7kr41FoLhDSK3hvS1XNZvXjz6+H6+lLNRciPMf1/KpLN/Ej9frmlmqcz6CBSpDNv07uXMfI/hQGpqa5dqC8eKcR5MTg+s1vTpmuYiiLKRPpQMtnrHs4y29KJIM98eK7gCfvo61rztG44kjA3YPECkuk0Cvp7bBYOxe8fHaPlXb2nSGMhBJnxIGB/tXiyVyZ0vkrBb+zNRYU7rakmPtTieSBwamv+2YVRIUniMCCPEeGKp3Ytq49xT3lgSd0yJ5FWWz2XYDtcguxYAAgbVEjJnHjE1raVICbksIaL20+wOQV35CxPkJxwZ5rV7tAiDdKgdGgc+AFD/srQ5e5cdmMGAAEHQL0I4NBWtZauDpg594N2QY6GOvNK2WWCVNQjsXA6ZUHBjwojT6e2G37ZMYkDAPUef8ASlWoS4jkg5PAUBdqxycfdQN7tRhcKsAYwOCQwgkHoVIn6VK/DoS9LG1iSYG8TjynmspPa1Noggai4pBO4LbkAn+Y+AB+darUzd0F+793bF0QUJiACCrCTn9Zmpbl0uFcESMEeP8A3H4UQj+5LBwWtsAGXmPE+oIodNLtRmgkHatuJggyxPyUAHzrpZwMi1N4FE8WIC+ok9fGpV1RiRE8xzjgj1zUHue8igyA4YHoFBKn5TUOtK2iJx3o+XAz4TU7C36NNBdAuE54ExiNvX8KZXtQFeejRk9TAg+h8ar9i/tC+OQ3P1HqI+lNdNaDAhtw24BI5QxBA8AQeKEXgN2FNaF4MDI2sDHWCMx0od7bfuyPsyvQCPPyMk1vQvcS44DCAH3R1IB2kepg1t0i5mdjHbnxKCPvinv0CycX7TJvIYsMbeSB1n68V4d7aai5+13S3iY9On3R9K9rOskNuJjAjwwRx6x9KoXt77Ih0e5bzdXvYJO9QO8APHIPqI61b/PyKM8iTyebWWKqCBljz5D/AHpnY1rblJaotUyhVBBnaPrHP30A16JWcV6eyei5prVbEANMnAz5xUuoW22Vx6HxBBz9Kp1rVkRnjimun7REDPyP9aWh0w3V2FmQBBmf10pU+i+VH39SCp8wD9D/ALVwt0HIPM/WCaYAtfTTOASfyH9K5t24I9D92KY2E70nwx8wBQkzBE/Cw/GPurACLRhST0IpZq7mTRmsuQI85/8AaB+VKL12aKBJm2euJyPSuAa6WiKSL1Boq2OR/hoUDNF2aAUeo9h+8bRWVVlTAEtwfl86nVnt+8S6ggRknutOQQOhifpUHs9p2v6OyIYFbSgNypEnz5AGD6A00t9nC4nu3yqiQ+ZUgzt8zAPPj6V4z/J/0u43rYw7Fuo8uW/dmIEZtt4eazzj8KO7RvKisjKqECFwXn+6Scbpg/KuP2IWdrEbu6AqgQAP70eUfMmutdpS6BWeSjKREghXMENJxmGk8d6t5QVZwmiNxQ1xmu97vQSIjrC8rnkSPnUGv7KKrFpSmMu20pMryxPdx4it3dYLKItmFYkB2x3SeFWRDMwBg+BxSbSsb26/blQGKNJO0g42sDMgyGG2TnbSuq0WSsL0mhuSQzlmDAPtJeAVkEFoG0+PB6cVFftqDtuWndvit3twxkhgdgJECTDflR401oqoMC7gbVgBUI4KngTkgRt3SAMzLpbmyPee7tnMS/vFBBIEcE/EcTPp0RrOC3bBW9b2JbLkpcuWTyym3v8AGCGQjkVlWrWdpWfeFNrHaB9kEDdPBbOYmspXjFm6xeaF9x4JRvjXIGTPXB8Dz6GirdxvcA3W2h3ZvhkiYAXyEKR86m01kW0AYA3BItksWxOQWHPUhRxkSK1pNaSiF2VgxYwRtVgGWNoBIMAwOs7ZyDXQcVC1ryW1AS2JAKgXCzH4zwQRM4MRORU/aO25ZZtlu4RB2hriMJAJ5k/FkETg5rjtbQogWe8VMr5q0Qec5Uek0vvdpEbbkRgGRA5jDdCCDEdYqSs3fw1o7kwBgMFYBiJG2CZMDpVm0mj3pbbM54M4JJX15NKr/ZyuyXUIULJcCDIIHwx0ksoHn9GvZspbDRCFSFjlJwAT4kd7PhQSdjKkGtoALqtJJ2wyr1BgFiT3j8I4GPDNR6c3LjXNqhVOVboTyCN3zHpQAPvAy7iHWdk9zumJ2vMHjy5pd2NrLq3HF8OnulJLtK7pJ2AqAS2Se8M9M1RMW1Y6u6cBmUgCV3CRM97MicdflS6/cG+LqWxuBUESRMYmDgcelTWe0w6G1cM/CQwkEqx6EDxHpGDxUN/s8oQVYMW72wmJGcjpPMxQ/gWjy32h7B3a57UFe9Ppjd06Z+6qbr7Oy4yggwYkGR9eteme2WmupcF9LbmRtuCDIicxzBUfdVQudlrq2L22CMeVbgee/eSc8yJr1eKaavwi0vCuI5HFHsrqBuQrPE4J+tMeyPd6S4bjvZuFV7ijc8OeDwBgdT40u13aRuvvckktJ9P6xVLbeNBSill5NLqCOtaGsjjHWu7ulAG8/aJIHgDkUMdPPFMmLILt684zx/vUy6oR6cfSPxpQAa3vrUCwzXX5aAeKi1Whe2FLqV3AMsxkESDHgQQR40MzUz9p7m7V3WxBaQF4ClRtUeQWAPSsAW1I1oiJ6iR6eP4/So6a9nfv1GnYjd/5JJ4YnNuf7rkk+TQftNOeDbAEP6+dE2zE0MuKM0lg3HRByzAfUgVnoyPYPZlhb0lkZ+AHAiTAJHngyD507sOiqWn91uUtAHQjcpgxuOAZ56TkUr01rbaW1gFVAXGSANoz44+6mXZlv9w1mAA0/wDqMSYmRLx6GPHHiJ3JnT6E6vtRyqgDYzDcSYhFWCQWPGWC8dDHNd2l3MdgBt3ATuBOd2bjPMbVmFHMz5RSy6Q5G4FnJlQDmA04nqQDAOMDxorS9tqq7LQIEMynJJ5JLHgGelFfLC5JCrtfWLvBknaU2EAgscSQPtgmIEeFQWf2fTXNhL++woSZ2IxyQAIEmPFhHTmmunt2jkLscSVaYViYBxnb0yIExQ93SIbga5tQhgBuALMWkgCMjvSZ4NJdMPfFi86dryTZU2jMBrm1hiZQtukg8eIO0nDHadpFIFxmTdtA2qwjvkhu9M/vIHIkEqB40Nc7bO5lYrs/hm2QCARMgjEk5/LHMtztF7ZNyNytG+IUDugrBJjfknwBAxBoNg+onkjS5au98LBMTuOcADMEDEHPWspzo7tkybhVSQCGCbt4zB+GQfEHrNZS1LxlfqSRAt5p5MbhuHARpUBkI4+Iff0NR9o21UYEpvgRA2khlDDGD3B5HdnmQw0Vi3uDNIbgSMEGMbuvXByPPmhrFtUlYJ7odRIIiQCJMTCswjy8q6OpyOXhH2raITaRO1hteOUbEYONrhfu8KFt27hCsHn93t27iCXAJCkHqVgjxEimnZ2v+MPGwiYYYEZBz4AAnxA8YhcrFAg3AFHaARAIB2rujHw7hOOZxU2qyC0w3Sa9SAjZtlVxtgnB3k4GQeDzjzo26FCELMgdW4MQmftdc/OhdJdV7UkldwkNAiDI4XjK4byExzQfvmVyoEErsyQQob4SZORMYHImMUVgftZxZ1c7iJ7skZ4BMxP1FMrrB1933WtkbgG5G4gjEdO9mlREoWcbRHeWBMEmdsrzPTpu6VHq9UzW7cd1Q5ByII2gqZkYy48JHoKVOgXSoN0FsLK5Fty6CRG1iTOyY6jInxxRKoNsXAGEEqY8gGzGDwTiRDTVf/bioIwIBgmY3Ezn/UR9PWjh2gywl0lfeHBMSvIDFfAwvGPzKkBMJ1ibgVuK10JyD8UE42tM4GR4ietUP+0D2XtmydTZ+JSPeCB3rbD456kECY6N5Ve70yWBXAAeRyCQDIP8wz5+YpTrO0FYPbuIoRw4K7VgSoXcsdTLGY3Cf8VVhPpKwP8AZ4i8dBXKCSPxP50d232W2nutbflTB+Xp4iD86BWvXTTWCaD9TMhfCBzIwOnlRf7FJG309fAj5Gl6Dug+GKYaG+ds+GPvx9KV4WCqzsEv2T4Yn+kUCVin9++HniYB+f2h9ZNKXg0U7BJAtEakhlV+sbTmcrgf+zb9DUeyukUZB68eR6f0+dM8iEM10pjitlO7I5Bz8+PwP3UQqBgGYwAsEjMsPhHPUbfSD4VjBXa7b9l/rdB3/wCYphs9SRtf/WaZexOhN3V2wDBDSPUZx54+6l9+7OjQAju3Z5M98MOOPsDPnTT2Bj9oEgkAMSBzgdBImIJicxFR5H9jKx/I9Tua0Ky7lJ3d2Y4uQJZljEnwxjpUy68xKnIIDAyCAYByPpJj7qDt65GuFGZdsAknPUjBxIJLKAeIzWa67dDgoU2gEspZCxLABh7wnHh3ds7fMR5SuhZMIv2SQjAbXWNvQOQCRtZsAkDI6S0dRW21ADALdO26jMAsATtJIOImdhEeDTk1Xr+rYMEuMeP732WJLOG6Engg8nmRtOrPahNz3ZBkORIOZcFR9qBJO6ZIG5aWmK50Nm3retszrBYj4BJ3AlYIBfmPyIGaN/Ztz3LeWklVO9QyyinnbuUc5II5PnVZudo79QQMslzagE492QoC9TJVevWm2m1mwEsUEnOySxgqWViDtETwSfTpSO0GM7Obmhs3tQ7L3kvMSIGAy5G7gick94ggD5MOyLSi2xDcHKt8OQBtcSQNx2iD90zQ2s1FlSSFYGdwbLQFZoLKTgEBpGOYz04um22/B2b+/tJ2l1gCbTHPI4JEAHMUZbsomksbGDa2QPdoAYlxuIz48H0jpt86yhE1sfw2toIEm6E3MY/uuZWBHTPnWUlMft+xhqGZUxbcBBABwO9xBEzBxB53elA3dURuPSGKxAghSzHawyBgFeobJEVPprwQEsHIggwzkk8NIyGABkEA9OM1Je0Vu4qCSIk470hgBALNyYUjA+FsDg9Lycuxbpn3JgYYKviQWAzB5gYnnjGajF6XRmAYAEMTG0yCu4GYjDfUeFS2dMe6RtXYH3bmHRpgdIBg56DoKL0ujQBgGKAgbWbdjcJAgDiDE/4amwJNkWj0cAqDsYhgqsO7ACwAcr8UcwDgTPGtRZN7aoHCuqqy8PuIiMCASxz0UHxqQ6Aqkqx96wCkqTty0kqYk5ABnxORTHQltlvuySJSCSUncNoYY7oEwcYMYrVZRIU6lSLrKbdzaYaW4MkbtoAkAkx5f6a5Sy1xDlSBcUnBGwENB8llwpjoJimGq0YHeDFysrtHJ2oDsmeSDJmZMeANJES6bjogKqsqe6dhIRnUx0G1ZP8AhK5mAG6/cK00Gdndl+7t73WTIKWySVNwKpYz1HB2n4jAgdYNZeQuxiWc7+9LFhBAIJaBtAIgeIyYimDX/e91fgTYg3sD3e7MANyOnXjPWld3RomSouYB/eFgpLATGzJO2ME9TIGIDWKNfwP9Hq1ZVQoZBYA4iDwrZMhh3fGOIqt6qwqucA5BNtiAYcCIDHPeEcz8Pjk/SXj7sH3YABZXCrthVO07dxYqQHBiRieKC7YTay7LQulhK7yQe6e8G4kHiJgYOCJptqmNJOip+2nZ27Ti7HeRwHJEEI6rtkEAnOfAbgPGKRf0uwLJywmI4B+Ez5jMenjXrdxQyPbKBfeEKVKkEoQwlucy0AAidvTmqB7V9m7Cz7YDXTsaSe4FgKP5SsePHiK7v8/JjqKsCfT6drjKltSzNAAHJPQDzrek1QBzlTzXfZjuly21vNwMGQQDkERIOCCR16TTNuw7V/Z+zutq44Dfs9xjmZj3V0jaQQMI5DcCWmupjq/BRdJU4qUWV9y9wk7t6qoERkMzk+gCiP8AHPSmWv8AZPUK5X3ThlUEgqRiAD0z3sYnJil2tRlS1bIIbvMVIIaWbaMc8IPrSpp6NLYvzWTUyWWEnwwcTz0Ig/fTDQ9ie+Eo6qYMB+6GKgbgCTA+JeY5PhTOSSsVAup08OpYbFcCfRgO8J5BGZ9fCpLGiZrZCwdx8wAU6GYAkNifEDnFOuz+zWdF0+ot7Qdws3QQQLjHuqXUkFGaBH2WM9WoXQ2IuNbO9GAKODiCeYGcl4ESeRSOWAAmntP7i7aKwQ6P3sFYS70PQj8BTv2K06lLm6RMAEdCDmfKM/qC17K7BLWnClh37LJI3qCBcLpK9/YwEQFIG4ecRW+wXsKFkbXPdI4O07lM8dVGcgkHpFQnNSi0F3FWO327jDxvEjxwG+EhpzJgH+7nkUTetO6M63hd2lQSQcAjce6DkbY5iNwIIANV/s0m5cFuepZgXC7dg71zqVgAyJwcGrFa14IiCgRiVCjMgHJGe98IJ4xXK4UyV2rFGrBFxgoDEAkKGCkmVBCiPjEjujPmYijNJo3Z7L21LBIYoqFWICsyjvYeNqgkGYHSJrGJBLtuZR3pw25e6CFOCYA+X+GasPZt6y9ouFIAAWAYjcRu4PkTzI+6haDxxyV/tns8jU3ICh791pIDAKhJMR0bIYsACVx4zL2YpVoBZELH3W8w27MCSIB28jIEL5Uy7TvJcd5Uyr7gw4iSZ2nG4d/PgxEd4GhdX2Rp9xYl5YHoCFESCCSDB3cGQMSMbgZO9mSzgA1V26lxA1kgsze5gfGQAdw2k75UtxOY4zRWo0qMbd9Z6be8ylUB3KJ4XunbGCRMcU2tXPdq6KpYd1yzie/NwZCiFPdDYyN3MKKH1AUAk7p+y5G5VJPVmkjr1b4wRE5SVeFKBtJYXc4uWmY4IYKEOZwwGD4huu6srd7TcYU4mQFgk84ZhGZP+rNZUaZRcjSqh2mn925EyAO9HiB3t39IgiAOorLuqQELAUQvEQZmO8OgI8OvMGlB7SJjADRzuEHO3OTtBGfDniKlvS23usSQSxAYqcD4gpJjB+7wFWshfwGay/cAAO4gjcpWDuDAGCAMn/Dzng1q49xssANohuAIAlSJ5BgjjBPTgSaN2PMhYjpB6iJ695vOFHhROiJFu5vPxmfTuwfnE586FWPbYF2hq3E7mIDAECYBXad0YgxtmB5mtdjbredxuFi4g9MogBj7Ubj5gYOcudNYBKwB+7AgE4YqQSZ6YWPUDzrlUU3SqAg7iy5j4ZC/URnyo9TV8kOk0F0hlIaWmIORgBSpjBIZ4I6KPHMmsQKqIRude+xR9uFXbliSGlti56+QJBVzVl1AtYBJ3NH2QZkEcADoPzwBq7ZYRwkBRGIALKoH+mfnTYirGusA1jSBnAsv3AgFtI72FWG73xCSJKmYnicCWPZ4osW7hS4SVVGCwGKkjfIIgkNJ6xEnqXpW3uwUQglO6O80EgnpIngDHd6132MjqbluQRJG1iCEG5QoJVjsxMDnyxQ9yCL0Dabsy5btlGtK+24TKMAs8yQJKKNoxzPlJDTU9kgMAGW03UNwUjG1MkweGAgRzmaKTUKSoGbZb3bRznB3HndMMOpio11JO5XERIJ7pZMkD1AHE9JpqiVuhTqeyrS3QWciWldu3aLe2FUMxBHdEkwcqYpNq/ZKxfRhuZsTuYCZG4NkkwSp8o8ZANWe/wBiFrYh+6sQ/UgHMg8ER9al0QVXBOwBhtzgkfzGT3d2CcHIPNKm07FrJStd7DIDb2q1u7tlWa4MOFmSFBV8CCZ9DPKHS+xl1tWr3wFtIwh2gqURygHHeYhICwTxiDXpZsFf3d0BhkI5PwyNpg4n060Je0d43rXvJARDDSAXYkcBcsNoEkYEeJp1zSSaQ9RTEvtFq2siw28kOt229vkMItkbFGZxJzkkjJIqt9u3b4RG1Ja3KA91wwM7SBdt3nG8gQB3szkcg+l39TDohAkzAzB4liJnyz68VQva72avPqDcYm6u3u7Qq7cgcmRA7uM8H0puKeUDkmsi3Q9kpdUvavrctyogoyPbYiPsAKVzBIx3lB8ab9qexq/uQkqVO1gDbCAiFad7KR3VHBMk1B2L2fc0pDXO6WaFAQbto3MylS0kbe9EdZyZqydsdnuvvHQi4Wul0BXGYLJJOcDd05FNOcrwTTjWio2/Zu3YVymoYZJPda33TtIP7wwYgjvD7XSnnaGjsowu3LCXGZYe4A6dPiAtMYOQcBgQQRMQM1u4hnUglSd05zMsDAgDJBgdR6VMlt0G6Rc+E7TyABgjB3Bl3dJ49Kn3k9sDecEI7LBtPc0zSQRceclDO0MpiGgsZBAM5iCTRXaeqI09q42Uuqd4idjoBvWOgwTno9S6HVe4uAS1wsSIB+AMc/6trnwxGJOJLmi7l+067rV34igmZEI4H98GQYGYNBNPYE34JO0ez2Kk25BI2SDtO3ud0nqCYAmD3WEwK3f05uLLbk7itJDESCVdlmD1+EZ55mmd7s24FHHRA6nuyD+ewHIwZqbVHfaBBjAgjvfaMyOk48PI1r+SNfJXL973TbWIIgMQJO4KQT3iZB2nkzIjvYp5Z1e0LMj3t0BQJIlBADNtxl5HWB1zQOp7Na5BEEorbtxMw2RJmIHOT0Aqa+s37VkuAbbBZXhmAO7JzJaYYcwB0yrpjrGwy2EuAgbfeMWBHwkgt3ghA2yT1Bju9DFLnc2lRjcDBgCJkMsMY+EjdiOoBJI6VDY05tqyySOSYBKSVg4ORyD4QcZEumtb0KzN+58TMPM7WDD7RiTETCmMGl/QWuxLb1guIQEneck/aXapViqkAkAhcmJU1o6idmxLbKzASABkysCX7vexE8SBM1rR9mXFtshnvN0PXcJ2MTxEHrwM+JFnSOu7cQSVRg+D3kPhnM5geZo0w2wO7auGPdlBgT+7iZ4YbZ8CI8utZU9vcVUqDtIwckmSWg7eo3ffW6nZToysaj43/wAp/wD5TVk03wD1X8RWVlOQWjq78B/zfzFN7vx/P8zWVlMhyfsr4j6L/wBVQaX+Kvr/ANVZWUy0Fkmk/gv/AJa/89auc2/9P/NWVlB/gH1Cn2Z/hN/M/wCL1Lo/4h/1fnWVlB7/AOir8UFaf+E3+n/mo0fxL3r/ANNZWUUVfgTd/wCEPofzoHW/Z/lX8DWVlCehls32l8Ken/0ortD4U/zD/wBFZWUq9M9lT7Z/4u1/MPxFNdZynr+RrdZTQEkVLsf/AI1f83/616Frf4f+qz/yitVlUJL8Si/Zb5//ACNR9r+NZ/lH4vW6yp/I0PzAdJ/xTf5jfiatl3g/yt+dZWU0QQ9BNVxc/wAk/lSLTf8A7H+R/wBCVlZRkLL8g7s74/1//Kqpo/4y+g/FqysqK0aW0PtR/EP8y/8ATXf/AJjei/gaysrS2FaX9Lc38VP5hQ9n4T6/lW6yrnRML7P/AISfyisrKyoF1o//2Q=="/>
          <p:cNvSpPr>
            <a:spLocks noChangeAspect="1" noChangeArrowheads="1"/>
          </p:cNvSpPr>
          <p:nvPr/>
        </p:nvSpPr>
        <p:spPr bwMode="auto">
          <a:xfrm>
            <a:off x="155575" y="-876300"/>
            <a:ext cx="2486025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54" name="Picture 22" descr="http://t1.gstatic.com/images?q=tbn:ANd9GcSZ9NnhY_q-sq6vN3FebASqW_A-AiywT4HlB19lQzcSEKE0eQ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1743075" cy="2619375"/>
          </a:xfrm>
          <a:prstGeom prst="rect">
            <a:avLst/>
          </a:prstGeom>
          <a:noFill/>
        </p:spPr>
      </p:pic>
      <p:pic>
        <p:nvPicPr>
          <p:cNvPr id="18456" name="Picture 24" descr="http://t0.gstatic.com/images?q=tbn:ANd9GcQAwMvjlDorX7cwE2Gm63zByuBBftMB74js-MBCNkFCbbvjhHZh7gu_7xg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556792"/>
            <a:ext cx="2324100" cy="1447801"/>
          </a:xfrm>
          <a:prstGeom prst="rect">
            <a:avLst/>
          </a:prstGeom>
          <a:noFill/>
        </p:spPr>
      </p:pic>
      <p:pic>
        <p:nvPicPr>
          <p:cNvPr id="18458" name="Picture 26" descr="http://t2.gstatic.com/images?q=tbn:ANd9GcSymZWaClUD_W_A70zJO3xho5zADwT-nYgpqpnZncjsHr2cGFQ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005064"/>
            <a:ext cx="2533650" cy="1800225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3286116" y="142873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bee</a:t>
            </a:r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286116" y="271462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goose</a:t>
            </a:r>
            <a:endParaRPr lang="cs-CZ" sz="3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15140" y="4643446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monkey</a:t>
            </a:r>
            <a:endParaRPr lang="cs-CZ" sz="3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14348" y="5143512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crocodile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571604" y="4071942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owl</a:t>
            </a:r>
            <a:endParaRPr 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2.gstatic.com/images?q=tbn:ANd9GcQ-MiXaDmPG-ajBkyRvgytH9nS0lkNAWjwfNP9EJ-fof7jXNA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620688"/>
            <a:ext cx="2143125" cy="2133601"/>
          </a:xfrm>
          <a:prstGeom prst="rect">
            <a:avLst/>
          </a:prstGeom>
          <a:noFill/>
        </p:spPr>
      </p:pic>
      <p:pic>
        <p:nvPicPr>
          <p:cNvPr id="19460" name="Picture 4" descr="http://t2.gstatic.com/images?q=tbn:ANd9GcTsci1v0eGGd_BmoURgZThhzyAYSsHRE_w5qF4ztkrDaA9xjLQNg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924944"/>
            <a:ext cx="1724025" cy="2657476"/>
          </a:xfrm>
          <a:prstGeom prst="rect">
            <a:avLst/>
          </a:prstGeom>
          <a:noFill/>
        </p:spPr>
      </p:pic>
      <p:sp>
        <p:nvSpPr>
          <p:cNvPr id="19462" name="AutoShape 6" descr="data:image/jpg;base64,/9j/4AAQSkZJRgABAQAAAQABAAD/2wCEAAkGBhQSERUUExQVFRUVGBgVGBcYGBYXGBcVGBcVGBgaFxgYHCYeGBojGhcXIC8hIycqLC0sFx4xNTAqNSYtLCkBCQoKDgwOGg8PGikcHyQpLCksLCwpLCwpKSwsKikpKSwsLCwpLCwsLCwsLCksLCwpLCwsLCwsLCksLCwpKSksLP/AABEIAQQAwgMBIgACEQEDEQH/xAAbAAABBQEBAAAAAAAAAAAAAAADAAECBAUGB//EAD4QAAECBAMFBgUDAgYCAwEAAAECEQADITESQVEEImFxgQUTkaGx8AYyQsHRUuHxFCMHFWJygrKSojRj8jP/xAAZAQADAQEBAAAAAAAAAAAAAAAAAQIDBAX/xAAoEQACAgEEAQQCAgMAAAAAAAAAAQIRIQMSMUETBBRRYTLwIsEjkaH/2gAMAwEAAhEDEQA/AO3SmChMOlMECI0ssYCJpESSmCBMFhRECMrtGQULExPWNkJhlynBBh2AOTMCkgjOCNAdj2YocZZRaaCwIYYTRNoTQWBBodok0O0KwINDNE2hYYBEGhNE2hYYdgQwwsMTwwsMFgDwwxTBWhiILAAUxEpg5ERKYBldSYEUxZUmBqTDADhhQTDCgsYsYFyB1EL+sR+pNONfCObTMEFSpq3iSNxv/wCZSx9XkYirtdOQUfAepjEM0ZVhk7Tk0Og3GxM7UL0DDQ58+ukP/mqhcJ98oy0Lf+PdIkScmgyKzS/zVX+nw/eIf5yoaeB/MZ/ukIwBZpDtk6JPjEh22c0jz+8ZeMa+Y9iEqGFmxJ7bSbhq5F6Rcl7YhVlDxbyMc0EDT1h+RgoLOpTW1eUO0cwmY3DyiwntSYPqfnX1hUOzfaE0YyO2ltUJPQ/YwU9un9A8T5U9YKCzUaE0VNn7VQq+6dD+YtJnJNlA9RCoY7QzROERAIGRECIKRESIBgSIGRByIGUwxg8MKCYYUAHHJSR1gqFae/zFfZ00DnmdbQYKrR/fWGZEwHyaCYWiLa+xE0qo2UAEpRgiqQJPvOnCJhQIgAcCsJmgfeHSGWWBPA2plDoLJ4n9j1iaU0uYx9j+IETJS5iEzD3aigpKQFFe7uipH1p9iLfZ3aSZ0pE1KVALDgKoaFQqK5gwY6GXTxhsLQ2IwlEwCsRI0MQxRIIhGW1YYhwqHd4iObRM8f5gGMA2cSQuIFUOCIADy9qUKudL2g6O11jPk4EUHeGK4KCzWT24RdIPiIKO2QT8u63Mv6NGFjhJPu0JxHuN/wDzZHEdIdO3oV9Tc6RglcDWQbfb7wqKs6fvBqIUcmJnt4UPaG857sztzvLDSN0cM44fsXEAMJpHZbPQB4SlZmWAvx8YIiIJTk3O8EAIfKGIIk6eUTCsoEgmJvrCGSIGpH2jL2DtQzZkySpJStKTUFJBcLSWBLpIIIrS1axpsMzC2OXhnGYBLAMtfeKI/u4UIKk4FWuA4NwH+kRjrbtj2m2k1uV/Jwcv4hGzLMpYdCyZtAxClB2ckuMSRVrnSkdD8Ndpy1I2eSMWOdiUAEuEErWopUp2SASzmrVzEcd2vsgXtiwFPgShIcOCsJS4VmAVE6kR0/wb2Kju0T1EKmkEbpOGWAWKQ7ucSS5drczhoJ8r4o21319nTA8fKJe71iLcGaJA9OMdpyEhyhwX098IjT37rDmEMiRw8YGqWYM3hA1RSZLIpXDtEHh8REUITQ5eHAf36Qm9/tCsYMpyr6w9qXEJR6xElsoYETz84YrNv3hliIhekFCJ4uI8IUN33LyhQqZR5L2RtypS8VW0j0nsbbhNSFcOEedlOFYThJHrGp2b2hMlLISk4TGEHQM9CBNywGfEQVJBFDXoY5uT2iJrYlEHTwja2RDOxrlx5RpyMtBRaGSDd/CHHOHJpDENi/mIqlY0qAIG4p3dmsaAgmhyqz6NEyLaxBRBy55e84macotL4HB1JNnnvaq1f1E07oMxwFJcEjeVi3q2LuAAQAwYuV8HfFYkK7qZuylqLuWEqYWq/wCglgpzQsaVfru3dlQNkmSkBKFMtaJjAqSrCO8dZdTKlpPF0pyjy7ChWIhJCEvW5JVcVoC7EaNnHJFuDp9HRL+Sv5PaxNa9/ekRfSscz8C9rd9soQSQuS0svmm6CP8AjSv6THUpYCOy1yjmfIgOP2hNzhmJ4Zw5NIYiR6mIAPCBFKRJVK39YAFRsoipGhiQVxppEPSBDIJDGHUDEic4bvAYoRBSsoiTBSqImWCKfxBYgKjAymJqRT36QJRaKQEm90hRMTTr5D8QoMlHH7R2OrElSbiNXYJQKd5NRGmdmGvvnERKbKIVXgWSkeyklQIDNGvJDctdOsVmizKXz6e6w3HsEywFVf8AEI14iB44kkxACw00EMn3+4iRdrwN9YaAhPScCgACopUzgEOxyN3Dj/lHmu3dkqwqmFDS5aWUE0AUVkPwJ3eg8PT0zSGNN1j4Vzjj/iuet5stCaY6oQCEqSApNWtl/wCXKOH1Fx1E/n9/s7NCpQafX7/RhfCHaf8AT7Sne/tT/wC0f9KqYCQbMos4yUeUerS3L0qP4jxDtSWQQlt0Bg+eppm+nCPWvhHtgbRsktTkqSO7U5rjTSurjCX4xtpywY6kcmwiXqYcSwONYSb1hWufJo0szGwjSkMTEe/q3mYYtWvl9x6w6AcpiJ9lolyEQUPbxSEM/ukQKAYmVUtDAvp94YiKgfdDEhLBtEVkat5Q6l8ukDASpI5HzivNkHgYspX4eNYSmz6xKbRRQw8fKGi9jHtoUXvfwKijjJsYmJpFxAm9mDS5VL3sDXzyiQEqXp4U+8M0GTi0fiPtDFQN3HhDUhURChmYsJTS/uloCZOYrDhTezDeRBCnkIGo+8oYr5wwuKQJDDyZRIHvrGD8RzVGb3cuXVQxEofEoYcRKlE6hdBnHQqNKMIyPidE0ynkgkii8IOIDIEj6arJ51yjg9Wrin9nZ6V1Jr6PNZyFY1EpJSzqcOHCbvq49Y3P8NO1RLnKkqcd6ApDGhWh6Yf1YSbXZmtGZ2l2SqStKVEJG9dX0kki1TRTdIyhKXKIU7KQoFJH6gzEEG3yl+cGnJBOJ7qJucDXrw4iM7sPtgbTJTNALmik/pWPmHk44ERfKnHhrHUjleBkpfN+cOQM/uYSS8TbnDsRDDWjekJQ4Q5S34hlkXOfSGBAJaElMOZnC+kDMyGgHDc4ZcqEFE+cJZhiGloJz/mC4XEDDt6P9oYqzxeWfIxDyUhykfpHgIUMw4eMKDAykJ40Y6/xEwpxk2nuwpFVJygyT74cIqiC2CCwBtbNm4wkLc3xa8OXOKqTpBkLhYQ7D4AXo3AFvfhEhKJDg5ew2cDE+lodM4MOHg8GQImWdIi5BsYL3zv4C2umsDN4pSFRILbP7RnfEBV3O6SC7OHBZSSn/thi/wDbpDKTQuMYN01DtUB8i4DHVow1oqem0jXRlsmmzzH4iV3k9QriADPqEhJSnSiQ2pTxjMnbOrdwkEpoQC5xOTY3FcvtHU9v7NJkjE2NZdQNUguXSakmzcKmOcGw76SKoJxvoAQS+hH4jj0p3FHXqRqQfsDtZezzMSXw0Cg5wKTUOQKFq1FQ3GPVtg21M1CZiS4UAoU11FweBjxmXKYgpUk4VPfDunV2qcNuca3YXbc7ZZiiPkSp1JPyKFBUAUJoQoZDx6YzowlCz1nvA9/WK207ahHzFjdrk8hrGWO3kzUIXLUBiAVhUzhVcQJcVDM3+oERlbZt5mOSQCjDVixKioitKlqHNuBiZ69YjyYUb+1dsFNMJdiwIri0Bq7El4HsnbQUTiI3a62uSxsOIz4RyezbSsTTclQywkMMQNy+vKpi9KUbkJDhvpJCgXAFmOK4FyeLRz+We60xpHV7PtyZlUmxag9hnzeCu+Xr5xznZ21mWjEA9Q4ow+UYQG3y5DM1xxMTl9sAgy0qdRd8OGhxhsIelCxYl2o9I6Vr/IUb/dkXZL2BLPnQRJgEkktrwjnpXaG8SnCAD9SVBVgAwKdDrblFCd2qvvPmJFfkxMpwQBR7jKhbMWg9xfQqo64FLsDpStb/AIyiKpbmxb3xjkNl22bimFBCblQIOFOEtQvqWAJuTfO9I7ZwKBeYoKwpTiUnCVEmigx7tVmS51NKxa1AOlwD2YeBd5w8z+IaNaYzNCw+XlE0rpQ/xwaOLkdrV+bKnXTUBrxbkdtlNCqouL9OkcvuJLlCo39tmYt0LKSDlGXLnTQpgsqscROQrZmysM4dO094H3cqmmb5Dz5vxr7ItZUQScI0OZJYBqG38RDlu/kzThG9J7XTTEQSL1ZmLXs372gW0dtMS1Kc876hr1p4xlTp4SPHPSpvVVR10gCZhWDaj8q6Zua+ETLUlJfRBtDtMV3hoGIAxHXJ759YMrtEM2oYgMGOTdMmzrrGEuYlBSHBUCLpGt8VSCBDmYQo1BIBIAvlwpa4rSIUpILNSVtJxGu6xUlW9cuz8GKTVrxOT2oVrDFRvRILEi4FWtQudMqnDHaigoJfEokAuogcL883tasXJ21LoE6MwADBiD63tAm4sdh/iXsJW0KBQmoAxqUbIYBKg5NmIYAm1KxzC+x1olTQ+hAJ3lNUskPlr+mrUjeR2opeOUSQhSQuh+pDkVFnBV4CK3ZvZuL+9NLSpagAlPzTFF2Sk8QXJL0Ll3rkpOD+OzvhWpFPvg5GXswDY8SQSDQWwgmx1eDTGVKGFRJSavSimyrxHWDdpbEpG0zJa2dZpoVNiTherFwOp5QSchUqSmhSpRKlEMWI+VJaxuSDrHVd0zGqwD7J7YMkl/kWAkirJV8oPKh6HhHTbNtDXJrqeahm9WtHEbbKLiYzhQrSgws4bl6xpdi9uGWQiYdwGirtitxwkdQ+YsSgmrRjJZOi2qel3IBrUgEFm1TU1yMXNiRiDKXjTd6AXsksUuCBUvcxmTFhjhKMJ3goqUU6f8iwbpBdi29GFIKsNs0hqjJKW425B4zccYIRYnzFgKVUAlIukMQAKZGnHXiwCFFLL+RgrHgG6A4FQ2Yan6dHiEzb5a8RSCcLs5DMaks1PEtfkyNqUClKXcqOWRBJDFwwcEO9ic2DSGV5s8JZiokWG6oUd/lO6DpzvQRYRtKiSphV1AEWq7BrHQmtRXUC9q7wqwUIDsAKkUcAAJD8HdtHY3aGwKwjeEwuQyA5SN5nLVDMHD6VvFYEV9u2gKSCEnGQxUXqfpcl8Rpeud3eNHY9s2eURjQTMAYqVvCwfdIZJoGd6dY5pcxSaA10qM9ftFzYpyVB5jsn5S5AJ8b1FWzzaLdxyI60/G0kUwTOhlN03rQowR2svVI4FRJHAnDU8YUV5Ptgc1IXv73yIyL8yGPPlGjse0IZgA4NfmUkklw5AGT+TRnLlFat0kPkC1uL+nnDy8YODFcsHsHuN4NnClFSA6jYtvehNrM+ZDEimgoz+cW9pKW+pjwaps55Z2jmNk2JZIJo9CbMAHNWu3WvCOhTMBGEkfKbXs1msP2jncKeBg17YHdwCcwxOXCh5wCXNdCA6UvVmYYQSxGGgLPnCnBRJwjdOYqQK59fKBTlk1o7guQbjeoOBYX04xaiKi6OzlLIJqk/SDvB6Dg5F+cXJ2xj9QxC6QHAHFvKxjPldpoNi5xNo+VCbVLNwh523ErwuA/Ein5IyD5xLTsaSKaezCJm8GAu3KpFWFW9eEX0dkzCDYUZ8WeF00Gd+XG8CRtRCsQBLF2q+bGhqKHJt2CJ7T3SSoi4ZwpTkswD52aruIqW7oKL3YHY6xtEuYrCO7KppzDICj6lApfExeNfa9rHcy1lIJGIpQKIdpaiaUYKUtxmwER7Gmok7MubMQpadowJD0XgcqBSTx1AckD6I0Z+1yAkSjLOCQlW9iwrZIWSGO6okuGpma1jh1J2z0/Tw2Rycf2hPCgqaQMVNnQr6glTqWb1ITi3v/sb6aYm0TQrvgGUgBOFNX3GS7ciqNbbe3+8VgloSqSRRADkKo5URvFd97j0jLwo7x0oIWUqUlBwqAOFTJNHtViMwDeOrTVcmc3fBV/pm2XvCo1WQQKFIQEsRxdYvo3KtO7OWEpClJY1ukbhGJMzDcXqDr1jRO3kyJn9tDpKUsxADqDlgWd0gF8iInNSFiVOBSkgJRgNBugJLAu4w5auNI03Nf7M2kzETMUhgkhSTRhSqTcpN6ZV4WcWU7WCfpG8UgVuG6AsGAsXvEV7OgyyEF8JxijEIzArWlehvF7adiVhl4QcKsJoAwVZyL3BNb1jXcZbDS2HtFCpaUrCj9K0lxUAMpISneoCNS2RwmJbSlCSklRSSElmAG6yjZRuSzOKpNCzq56VuszirB+JxJL6MzHlnGsrtNMxKQpLhOEFQZywSnEeIqXBsov8xiXGnaMy938kkYkrCQDTdAJcBDgA4sywsMTAsDFRXaICsKS7sSSS5yY0SRb0qcs/vQHBJOQeoyrm+lNbiCLmjE4qh83IIvWvMtfe4Q9iQmSmhOIEjN6hnFNM2HrqwQ2lIaoYjMVAYhhq1PExV2ifio5SHt+/KAlbK+mjmrs4fK32g22QX1dqh7+v2EKM9MoNVRfOqb+MKH44hYOUlQJwu40GT/kD3SLWzk3W55AFQL0fFerGKCdsUHrf3bOkaUvahgJBBJIpXd4a6VekW0UH2DtZiyhQnWocG/CtouHag1BzBs1uoYi38c6tT2z99bQSVNNnYUu9+XoYmUF0BrytvKSzkgU5MNb/AM8K2pG3KIOIc9asN4sdW1zqzRjd9QCpuXuG9ged6RZXuscW8Mvp+VhXqT9olxBFpGz1K1slgatU9BQYcwQ1eIMWZMgCWkllB1EJs6WBxYbPiE0ZOEIaoD09mlg7qmBfMkOXSmvAX6EZiNCXMwITgLMopBbdrhYuDYErNCK50pDHQtmKluS4qzENUE7p1BAAbTR2hzIlhKQpIcF2UAXLg59R1izsaUIQEirByS7kUFdK5dHLRW28oUNOrG2lqN5Q0xnQ7V2kpUiSshKk9zgIa6pTBdWzLLH+7mYu/Ec/Eru+7G8hK5pqCErBK3LbgBBYNkRWBf4e7QpcifKGDFJwzElQBIRORMQotcBCxj5EjMRZX2XtE/YkABZmd53agF4mIZJxEGoQpKuigbGOGcHGR6ENRSicRs3YSJgWqXMwykllK3nDkNiSA5LAnTdJ5VlbMCtGBZUEAJIYJOAhVRXee2HUikdav4dmydlmy1JUhJnIYqAS8sCY7AUGtSLiOO2SQTusULKgo0L4EF3rQFzwtHTGVsykqRSkIH/9ETNzFUKBJYk0aoLh/AvBcCCqWrEUoDEJbEWxKBrmSXPWD/5eUycCMKgVVUPlASN1ypqlyWgfaMjCZaR9IDKDFzUlsjUt0imyER2aRLlTA6ipSSxCQw4glWV8otzSVbQEhwwKFCuEoScO7V/k9OMCSkd584BLBScLuoAYmoQ/hDy9qM5Ky6UpVuAWxKJxByKWSUvx4wWOgMsJBQQ5soIUl2CUlBKuNFFgGoLGLs/sxKd0LSPlQWBcqAJUSGCcR0DAmjggwNKV0SSMe69RiUxcpXmwBSrxuRQMzaBhUnHvboCsJdKUgqLtwSEkMeFmGmXwYzXZXWhBpmCkCwGFrs1bPjfgweh17JiQkhVMJIuMXIHPFiGlHzrn7LtACgTWoegIHidI0dq7SCQ0pI/UqrhnZIZRJsEFjYmwi3fCMjK2pCklmq2IihaqrtwAPU6RWXO45O0G2iYVKp06sWHPTV9YCuSUpAJDFj8tXrnW1RFoQdO2Bv8A8w0B79qacYeGI3k/AO0PYWrUEOx8nAHWCI+BtpJICBhZ3Cnzu2ZajO1bx6VRqmvJn4c6PDy5qaV93+8eZ7nU+jr8cTz3ZPgueUpxIAJDtmDkFXBBeunkbcr4FmDC4c3OXLUGoYte4juzOSBVw2Wje/KLAWk29NPbxnL1WpZXjiefTPgZeEsmoJz+ZJLgHQiluL5ROZ8Hz2SSDuFINcRUkEfqZwxWN6oDCrR3qppa/Kj05Z0J9iGO2nSl+N2gXqNRh44nnqPhOdvOhQVidJoFYagt4ikV53Zk87pSpgACWu5atgkAXzcPRq+mCYSCG161FofGbePS59fGKXqZroPEjzeR2POZ0hTtR3A5N45j8jnfDG0rc4FOGGgqxD5sz24DWPT1p8joDApgUfbPf7tB7mfSF4YmN/hb2XM2efOVtIwAoSEquDvgFJ0BxJ9iOv2rZkJ2hUkBSBtABCgSP7yEJDH/AHSkNxMsi5jP7OmKlr/uK3MKiqjboSokHgW5u0Y3xJ2suZgmSklGEoWg4iXriFTdlIFMqxS1PJ+SKUduUU/8R9kKJKkhJUtc4KoUqDAHCXAdNSWBBJ3qxxMtRQhWGpUMNwVE1NxdwQWyd46T4/ZCUBIV/dWZqioEJEpSSUy8dQSlJsLaam+C+yZMzZ197KTMAWAlSknE3dpbCoVAIw0BFYIy2wsueWc1KkMhKQN6YXOIEgAWBaxqTraCDZQXAAQEk92amn1FjR6Ujstv+HJBQru5eBRDJIVMoa4CQSQQ+RGsZ0r4UWuWnAkFeIukKJOFnIGRICSb13QKs4tXcRRyKtjSAyQVKriUS7JL31LezeLNEygMLqQUkAGyWwgpYZYRUuRii7NRgCmDu7RXVMUJaUhYScJNaPhJqFDMYag5c41YogBKS5TvFQ3TUDC6VsCQDlQm1BpEk/D0yasTE/LMJqwGTE3YFzXQ1qIqpngzCk1TiC0DFdyQ2uAPXThHp/YEoHZJLhzhd9QoqUPJQ9iFPVemrBxT5OI2f4CxF1qIGEMm1cJqc9D4g8K834GmJQAVEkOSAkKG64VaxO6QBxzaPTsKdBl40b0gI2e7ML/ivvIRh7qYbIHjPa3YK5THCcBAIN2NXBJFS1cs9IlN2FXdoZ1NXCQKVIuADcKop+VY9jVs4U4UkFJDWFtIEuQkhQKRWpejka+ZjWPrG0rRD0onjH+UTv0H/wAm8oUezDYhqnwT+IUX7v6H4UUZyCAQGLmj5munWISVuXJYM/Fw9GesXClLVsNcqMeQenhEpWyJIJHNvI/bnHBvNqK4YAZip8wzffnSLWzJFC7jMdBl58jDCSmp004/a3jweCS5QsMw9PqCjl94W4VE1YWetRQZU0DwHaKlWEFw5DeOd7EdeUHloFQWsSMmBDHiGiZlhjR78HDFjzMPcOgSDvObAkDrQHiLCGmqOpv4EA4q1v6PEnH1Dg+j1rp+0NOdlYX+2TV4h+XSFusKLMghg96fcX+2VojjfOtWsMvUOD0isJBwh6VNDfg/nb94hNkqNXIahZhQ8WvvUPGGmKi4lTuKVcFw4zuMxrwjktv2tUxMtSkoTiQoJEtTJU6qrCbu5ArWpjqdlTV7VHP9XlWOS2icV7QgEBjMwJZwkyu9DMlhYKI5gxppvJdfxYP48kLEyWtLlLFJGIB95WAq1wpLAtRgMwI2fgVRGyUcvNmOS7kgShUEBvltzjO/xF2XEhK2UQlQoAC+MKNSTbdVZ/vFv4G/+GzkNMUbuQXl0U/Nmgcv8Sf2J8nR94TkBwy410g2zzCApiwWMJ+YZg1wkHM5j5iKPAEu4etweTnw/eIT9pIp98wT0yHu/M5vkWDn/ijszBMpYipZnUCUqYZAsG4Ri7Z2UBIlzMyqZLuQ+46RYiu+eaQ1THV/FTKEpbEkkpJKsQQDvMAzlSitNLDCBGGrbJf9JNlrUysYSBxUUYQGqzhTnKPQ3NwTRFJM41aMxYAn6QG3t0l3Y1UB/p1JMevytnCZctINkpT0SkBw1jT1jylMl5oSpJG8EuxYJJbeDsHTnTVqR6kraakcT/2qPH76Rlrzqh4CISUghzoBp7+8SmLf99GBPS/hAgvXNq6uHrA1Lyyq/HX7Rx7slYJ4DUPbwYEQ5SwrSj9GevjEQoYQ3M+v5ieIEHhXz87nzi966CkgiZiWqHOuJn6ZQoCmXT+PxCirRZTk1GhAY2rhcDr+YPs5oTcsOWR9B7yGV25V8q/aByprP7f3SM5TIsOqWaq0sM2ABr5jrBBLy9s5N+sITurB+evpDjaK14jy+/3MS5jtCmpqeJpxpW0SlhgdSzfjl+DDLnjC97NxqIgiZfUP0VRgIaYWFnFi4zLeNPO0NIRlwPm58LeMCSrEwJu3Bw6y3DWDSEhn/VXkKuONH8ILGIF2JZ78RiAAfhE0hrHIudXCS/kKcDEgKnKnkG9KiB5s+Y9fuWHSGmFDIWAkZBs6MTUOTYO6axzHaktQ2nZxixb6AA4JCsYKnIpceJ5x0wBIKXq1xS/Fi1tM3jiNkUqdt6Qr6DjIxEkFLqrq6go/yI10+2WvxN/4y2PvJCUDAP7gVULNhXDhswNjSt4qfASn2daagpmVT+kEIAoPpdCvCNbtmasIGEirpqFquP8ATSoSaqFGo1Y5z/DuYce0E1IEsEPchU0XObUi450mS0sHXLnqSn5SS5AAZ2D5ailOcZm3J2iZ8pEmrYSnGsgqoVELCEZ0BWQ1xaNma1COXSreRHiIhKVuubuTzuM+lOB1jOLroTiUf8umzpclKsBmBcxBUAof2yErchyBRJSVE2AzNOT2nsSXtE9CJuIBRUg4SAQQFMGs2MYSdQDlHZ9p7YUbOoAkBVDZqHEXd2oAHybjHMfCWzGZNUpTnuQSHNTMUDhJ4hIWeoMdEdVqOBOHyYHxNshkTpqEuGAwF7pJGGjZ4vER33ZO3CdKQvDSYnG2iqYhX/UKf7eMYfx5suPu5gulJSTVynEVAkM26ThqH3uFdH4UWRsch/0ks2XeKwtpu5Qpvdpp9iUcmulBo1Wamb1fqHHsvA9qlsQQafkXPBm8OEHWkBJblrr/ADxiRTiDnr6faObBW0BJDhjqwe9aKB0IY+EIpqHzDEcxT9oJ3TB7j0Y8eA8HgMxLlhoOpoCC3DwHFnSSCiK1hy7O9XSHfjSFFeZtZc7y7n6gPvCiqChsefTpceSTAZkytHOvEsLcmMNLXiArS79PxDNXqK3Z8vB4ycTMOFirGgbwYkebRFSSDxIHicvTzh5QYnPE3JgW9QfCDJDkHIk887iz1hAT2lJFRQps+rjC+jFj0hSJJB0Cfz60guPeNAMwLU3q6ZecTlgYRWxBJIzGJnHj56QFUUQGCRm3UtWnj5RZkz2Ycz1w/kwQS8IxZAU1AbPm48M4p93i/wBLGn+3Ml/ZbhDasGqD/wBU5pUBxfUk16DziwhV7sz+AU0ZsotUHRXHeKqW4GCzZ5wKOK5p/wCrenm0S8C3UX0zKHwHJmfhU5RkbBsoG0TpxDFSsA/2oAS51etNAOMWf6kYiLUduAKfsD4Q6SOW7iNrOVFudRxcaRcW8opStFhwSxzBFeILWuym8RHMfB0wJRPKQylTRk1QFsNXYq6vaNgOsVV8ymDNRgW5NiHGqdYy+ydk7vvBqrEM3oWJ6sOfKNliDG2dBKmpCSHZxSvF6cmHhByQp7MQzZuKJ46ecUHokmtaW148K/zFiSqrcqPna+ds9RGSYKQLbyFyFPmkL5qKXDnnC7F2NMuWTQEqCizfolgCmmEt7d2DYT8oa2jlT+BbqmBmcSlL/UPA4mHQOS3CHufAbie2bKJktQU4xMC2WrZG7dYjsqEgISKBIpoAA2WXCGE8qIQmwqeQHrSLElnOgo3Gn7ecNyHaDd1Q65joCesPLn1d9D0JD9HaBrm36P1iqJ1r6HX5fRgB0MY22yWy1Mn4AeY1s35J8IpbQ5HDqCL248NNYBOnVZxkf+1/xlaFKXi5ABg+lfuPYjSFhZRM08fGFF7ukGpIc1Py3hR02gopbOsDlpwowPEs3WDpWDU1ri+x8T6RnIWATxAA/wDJ/wAQRE2/FJtzIHm/iIxmjKzWkTMtKcqgnzfx4RKRtTMDlW3Alur+UUZcwVVVwW6FxyzduUJO0tiAqylDVqJccqdXMYtDs0FzDiamVbWYV95mLi54Ac2q+Zp+wV49IypU3EsdQ3K3OoiW1T/7TGpwvndqjhfLhpC5HZaG0FQ4qJJrQAAtnkPtDzJbpLUev+7ERRsq3fI9IDJoWFCKeT+rjxhbTOqz28AA12zv7aNoroZKcoBJzoD4LUoNmQXPjFeZUYc3QbfSkW5GJzZjp4BqeIb3rFSapyljcgn/AGggivUUjFrJnIj/AFTqWkE1dPNkqJPj/wBY0Ag4RqWBNKUo3FinwAjH2KUQVFi4fS5JBt1EdFs6t3CdR4n708o2ikVEUjY8KQ2gPoS3pTQaRD+mqBQEkiupJbq0XCXcA8stPfWAySAqvE3ZgNGirLbA7NIcVemLxI3fU+PCColVvVrZMbDxAMFC6gmjVOlvx6xHvWJsP4PjCSQiutOIuag1rwanCjXyhtnkFgQmp46BvVXlBWA4282xF+H4iQDMBYE8qVpzDP8AaE0MBKRgdsgB0D53yMESXJe5v1I8KGGxuKXtnY3cdINJ2cUJr+5/gwtvYisVEKLkfMl9Bug+UDEvdOoBLf8AIEAnOxpoYNOqf9xf/wBQPSHMwAEtkQej+T1H7w6SYGRO2YurX74cI98PAsuhbqeNnPkfGL00Ch5/c++QivOQL5jLr6184t0FAigjIwoKjbWAGlPdIUTY7Ob7w4zlVVuRiRNTzSlsmZX4hQopmBb2eaSli1cZPUiG2Iu51J+8KFEPgsuIoVe7vElKoONf+p+wh4USAaQsly5cOAeCRTzDweaBita3XCfv5CFCi48lIpTt2WGzST6wJK98CmnitIhQoXYuh9l+RXFj629epi8VOnnhPVzChQdgXEzCCkjM+h/eIKO8fDzhQofYwc2cQ7Zh/wDsPsInNWWBepY9SAX8YeFEIYy1ULU3H5PT0ghmEAjT9vzChRSAIZYD0sCf/UH7nxhjlwtDwoqQAsduX2T+YEguRxB9B+IUKIf5CYylenqn9oqbabcvQ/tDQof7/wAGwDQ0KFFAf//Z"/>
          <p:cNvSpPr>
            <a:spLocks noChangeAspect="1" noChangeArrowheads="1"/>
          </p:cNvSpPr>
          <p:nvPr/>
        </p:nvSpPr>
        <p:spPr bwMode="auto">
          <a:xfrm>
            <a:off x="155575" y="-1189038"/>
            <a:ext cx="1847850" cy="2476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464" name="AutoShape 8" descr="data:image/jpg;base64,/9j/4AAQSkZJRgABAQAAAQABAAD/2wCEAAkGBhQSERUUExQVFRUVGBgVGBcYGBYXGBcVGBcVGBgaFxgYHCYeGBojGhcXIC8hIycqLC0sFx4xNTAqNSYtLCkBCQoKDgwOGg8PGikcHyQpLCksLCwpLCwpKSwsKikpKSwsLCwpLCwsLCwsLCksLCwpLCwsLCwsLCksLCwpKSksLP/AABEIAQQAwgMBIgACEQEDEQH/xAAbAAABBQEBAAAAAAAAAAAAAAADAAECBAUGB//EAD4QAAECBAMFBgUDAgYCAwEAAAECEQADITESQVEEImFxgQUTkaGx8AYyQsHRUuHxFCMHFWJygrKSojRj8jP/xAAZAQADAQEBAAAAAAAAAAAAAAAAAQIDBAX/xAAoEQACAgEEAQQCAgMAAAAAAAAAAQIRIQMSMUETBBRRYTLwIsEjkaH/2gAMAwEAAhEDEQA/AO3SmChMOlMECI0ssYCJpESSmCBMFhRECMrtGQULExPWNkJhlynBBh2AOTMCkgjOCNAdj2YocZZRaaCwIYYTRNoTQWBBodok0O0KwINDNE2hYYBEGhNE2hYYdgQwwsMTwwsMFgDwwxTBWhiILAAUxEpg5ERKYBldSYEUxZUmBqTDADhhQTDCgsYsYFyB1EL+sR+pNONfCObTMEFSpq3iSNxv/wCZSx9XkYirtdOQUfAepjEM0ZVhk7Tk0Og3GxM7UL0DDQ58+ukP/mqhcJ98oy0Lf+PdIkScmgyKzS/zVX+nw/eIf5yoaeB/MZ/ukIwBZpDtk6JPjEh22c0jz+8ZeMa+Y9iEqGFmxJ7bSbhq5F6Rcl7YhVlDxbyMc0EDT1h+RgoLOpTW1eUO0cwmY3DyiwntSYPqfnX1hUOzfaE0YyO2ltUJPQ/YwU9un9A8T5U9YKCzUaE0VNn7VQq+6dD+YtJnJNlA9RCoY7QzROERAIGRECIKRESIBgSIGRByIGUwxg8MKCYYUAHHJSR1gqFae/zFfZ00DnmdbQYKrR/fWGZEwHyaCYWiLa+xE0qo2UAEpRgiqQJPvOnCJhQIgAcCsJmgfeHSGWWBPA2plDoLJ4n9j1iaU0uYx9j+IETJS5iEzD3aigpKQFFe7uipH1p9iLfZ3aSZ0pE1KVALDgKoaFQqK5gwY6GXTxhsLQ2IwlEwCsRI0MQxRIIhGW1YYhwqHd4iObRM8f5gGMA2cSQuIFUOCIADy9qUKudL2g6O11jPk4EUHeGK4KCzWT24RdIPiIKO2QT8u63Mv6NGFjhJPu0JxHuN/wDzZHEdIdO3oV9Tc6RglcDWQbfb7wqKs6fvBqIUcmJnt4UPaG857sztzvLDSN0cM44fsXEAMJpHZbPQB4SlZmWAvx8YIiIJTk3O8EAIfKGIIk6eUTCsoEgmJvrCGSIGpH2jL2DtQzZkySpJStKTUFJBcLSWBLpIIIrS1axpsMzC2OXhnGYBLAMtfeKI/u4UIKk4FWuA4NwH+kRjrbtj2m2k1uV/Jwcv4hGzLMpYdCyZtAxClB2ckuMSRVrnSkdD8Ndpy1I2eSMWOdiUAEuEErWopUp2SASzmrVzEcd2vsgXtiwFPgShIcOCsJS4VmAVE6kR0/wb2Kju0T1EKmkEbpOGWAWKQ7ucSS5drczhoJ8r4o21319nTA8fKJe71iLcGaJA9OMdpyEhyhwX098IjT37rDmEMiRw8YGqWYM3hA1RSZLIpXDtEHh8REUITQ5eHAf36Qm9/tCsYMpyr6w9qXEJR6xElsoYETz84YrNv3hliIhekFCJ4uI8IUN33LyhQqZR5L2RtypS8VW0j0nsbbhNSFcOEedlOFYThJHrGp2b2hMlLISk4TGEHQM9CBNywGfEQVJBFDXoY5uT2iJrYlEHTwja2RDOxrlx5RpyMtBRaGSDd/CHHOHJpDENi/mIqlY0qAIG4p3dmsaAgmhyqz6NEyLaxBRBy55e84macotL4HB1JNnnvaq1f1E07oMxwFJcEjeVi3q2LuAAQAwYuV8HfFYkK7qZuylqLuWEqYWq/wCglgpzQsaVfru3dlQNkmSkBKFMtaJjAqSrCO8dZdTKlpPF0pyjy7ChWIhJCEvW5JVcVoC7EaNnHJFuDp9HRL+Sv5PaxNa9/ekRfSscz8C9rd9soQSQuS0svmm6CP8AjSv6THUpYCOy1yjmfIgOP2hNzhmJ4Zw5NIYiR6mIAPCBFKRJVK39YAFRsoipGhiQVxppEPSBDIJDGHUDEic4bvAYoRBSsoiTBSqImWCKfxBYgKjAymJqRT36QJRaKQEm90hRMTTr5D8QoMlHH7R2OrElSbiNXYJQKd5NRGmdmGvvnERKbKIVXgWSkeyklQIDNGvJDctdOsVmizKXz6e6w3HsEywFVf8AEI14iB44kkxACw00EMn3+4iRdrwN9YaAhPScCgACopUzgEOxyN3Dj/lHmu3dkqwqmFDS5aWUE0AUVkPwJ3eg8PT0zSGNN1j4Vzjj/iuet5stCaY6oQCEqSApNWtl/wCXKOH1Fx1E/n9/s7NCpQafX7/RhfCHaf8AT7Sne/tT/wC0f9KqYCQbMos4yUeUerS3L0qP4jxDtSWQQlt0Bg+eppm+nCPWvhHtgbRsktTkqSO7U5rjTSurjCX4xtpywY6kcmwiXqYcSwONYSb1hWufJo0szGwjSkMTEe/q3mYYtWvl9x6w6AcpiJ9lolyEQUPbxSEM/ukQKAYmVUtDAvp94YiKgfdDEhLBtEVkat5Q6l8ukDASpI5HzivNkHgYspX4eNYSmz6xKbRRQw8fKGi9jHtoUXvfwKijjJsYmJpFxAm9mDS5VL3sDXzyiQEqXp4U+8M0GTi0fiPtDFQN3HhDUhURChmYsJTS/uloCZOYrDhTezDeRBCnkIGo+8oYr5wwuKQJDDyZRIHvrGD8RzVGb3cuXVQxEofEoYcRKlE6hdBnHQqNKMIyPidE0ynkgkii8IOIDIEj6arJ51yjg9Wrin9nZ6V1Jr6PNZyFY1EpJSzqcOHCbvq49Y3P8NO1RLnKkqcd6ApDGhWh6Yf1YSbXZmtGZ2l2SqStKVEJG9dX0kki1TRTdIyhKXKIU7KQoFJH6gzEEG3yl+cGnJBOJ7qJucDXrw4iM7sPtgbTJTNALmik/pWPmHk44ERfKnHhrHUjleBkpfN+cOQM/uYSS8TbnDsRDDWjekJQ4Q5S34hlkXOfSGBAJaElMOZnC+kDMyGgHDc4ZcqEFE+cJZhiGloJz/mC4XEDDt6P9oYqzxeWfIxDyUhykfpHgIUMw4eMKDAykJ40Y6/xEwpxk2nuwpFVJygyT74cIqiC2CCwBtbNm4wkLc3xa8OXOKqTpBkLhYQ7D4AXo3AFvfhEhKJDg5ew2cDE+lodM4MOHg8GQImWdIi5BsYL3zv4C2umsDN4pSFRILbP7RnfEBV3O6SC7OHBZSSn/thi/wDbpDKTQuMYN01DtUB8i4DHVow1oqem0jXRlsmmzzH4iV3k9QriADPqEhJSnSiQ2pTxjMnbOrdwkEpoQC5xOTY3FcvtHU9v7NJkjE2NZdQNUguXSakmzcKmOcGw76SKoJxvoAQS+hH4jj0p3FHXqRqQfsDtZezzMSXw0Cg5wKTUOQKFq1FQ3GPVtg21M1CZiS4UAoU11FweBjxmXKYgpUk4VPfDunV2qcNuca3YXbc7ZZiiPkSp1JPyKFBUAUJoQoZDx6YzowlCz1nvA9/WK207ahHzFjdrk8hrGWO3kzUIXLUBiAVhUzhVcQJcVDM3+oERlbZt5mOSQCjDVixKioitKlqHNuBiZ69YjyYUb+1dsFNMJdiwIri0Bq7El4HsnbQUTiI3a62uSxsOIz4RyezbSsTTclQywkMMQNy+vKpi9KUbkJDhvpJCgXAFmOK4FyeLRz+We60xpHV7PtyZlUmxag9hnzeCu+Xr5xznZ21mWjEA9Q4ow+UYQG3y5DM1xxMTl9sAgy0qdRd8OGhxhsIelCxYl2o9I6Vr/IUb/dkXZL2BLPnQRJgEkktrwjnpXaG8SnCAD9SVBVgAwKdDrblFCd2qvvPmJFfkxMpwQBR7jKhbMWg9xfQqo64FLsDpStb/AIyiKpbmxb3xjkNl22bimFBCblQIOFOEtQvqWAJuTfO9I7ZwKBeYoKwpTiUnCVEmigx7tVmS51NKxa1AOlwD2YeBd5w8z+IaNaYzNCw+XlE0rpQ/xwaOLkdrV+bKnXTUBrxbkdtlNCqouL9OkcvuJLlCo39tmYt0LKSDlGXLnTQpgsqscROQrZmysM4dO094H3cqmmb5Dz5vxr7ItZUQScI0OZJYBqG38RDlu/kzThG9J7XTTEQSL1ZmLXs372gW0dtMS1Kc876hr1p4xlTp4SPHPSpvVVR10gCZhWDaj8q6Zua+ETLUlJfRBtDtMV3hoGIAxHXJ759YMrtEM2oYgMGOTdMmzrrGEuYlBSHBUCLpGt8VSCBDmYQo1BIBIAvlwpa4rSIUpILNSVtJxGu6xUlW9cuz8GKTVrxOT2oVrDFRvRILEi4FWtQudMqnDHaigoJfEokAuogcL883tasXJ21LoE6MwADBiD63tAm4sdh/iXsJW0KBQmoAxqUbIYBKg5NmIYAm1KxzC+x1olTQ+hAJ3lNUskPlr+mrUjeR2opeOUSQhSQuh+pDkVFnBV4CK3ZvZuL+9NLSpagAlPzTFF2Sk8QXJL0Ll3rkpOD+OzvhWpFPvg5GXswDY8SQSDQWwgmx1eDTGVKGFRJSavSimyrxHWDdpbEpG0zJa2dZpoVNiTherFwOp5QSchUqSmhSpRKlEMWI+VJaxuSDrHVd0zGqwD7J7YMkl/kWAkirJV8oPKh6HhHTbNtDXJrqeahm9WtHEbbKLiYzhQrSgws4bl6xpdi9uGWQiYdwGirtitxwkdQ+YsSgmrRjJZOi2qel3IBrUgEFm1TU1yMXNiRiDKXjTd6AXsksUuCBUvcxmTFhjhKMJ3goqUU6f8iwbpBdi29GFIKsNs0hqjJKW425B4zccYIRYnzFgKVUAlIukMQAKZGnHXiwCFFLL+RgrHgG6A4FQ2Yan6dHiEzb5a8RSCcLs5DMaks1PEtfkyNqUClKXcqOWRBJDFwwcEO9ic2DSGV5s8JZiokWG6oUd/lO6DpzvQRYRtKiSphV1AEWq7BrHQmtRXUC9q7wqwUIDsAKkUcAAJD8HdtHY3aGwKwjeEwuQyA5SN5nLVDMHD6VvFYEV9u2gKSCEnGQxUXqfpcl8Rpeud3eNHY9s2eURjQTMAYqVvCwfdIZJoGd6dY5pcxSaA10qM9ftFzYpyVB5jsn5S5AJ8b1FWzzaLdxyI60/G0kUwTOhlN03rQowR2svVI4FRJHAnDU8YUV5Ptgc1IXv73yIyL8yGPPlGjse0IZgA4NfmUkklw5AGT+TRnLlFat0kPkC1uL+nnDy8YODFcsHsHuN4NnClFSA6jYtvehNrM+ZDEimgoz+cW9pKW+pjwaps55Z2jmNk2JZIJo9CbMAHNWu3WvCOhTMBGEkfKbXs1msP2jncKeBg17YHdwCcwxOXCh5wCXNdCA6UvVmYYQSxGGgLPnCnBRJwjdOYqQK59fKBTlk1o7guQbjeoOBYX04xaiKi6OzlLIJqk/SDvB6Dg5F+cXJ2xj9QxC6QHAHFvKxjPldpoNi5xNo+VCbVLNwh523ErwuA/Ein5IyD5xLTsaSKaezCJm8GAu3KpFWFW9eEX0dkzCDYUZ8WeF00Gd+XG8CRtRCsQBLF2q+bGhqKHJt2CJ7T3SSoi4ZwpTkswD52aruIqW7oKL3YHY6xtEuYrCO7KppzDICj6lApfExeNfa9rHcy1lIJGIpQKIdpaiaUYKUtxmwER7Gmok7MubMQpadowJD0XgcqBSTx1AckD6I0Z+1yAkSjLOCQlW9iwrZIWSGO6okuGpma1jh1J2z0/Tw2Rycf2hPCgqaQMVNnQr6glTqWb1ITi3v/sb6aYm0TQrvgGUgBOFNX3GS7ciqNbbe3+8VgloSqSRRADkKo5URvFd97j0jLwo7x0oIWUqUlBwqAOFTJNHtViMwDeOrTVcmc3fBV/pm2XvCo1WQQKFIQEsRxdYvo3KtO7OWEpClJY1ukbhGJMzDcXqDr1jRO3kyJn9tDpKUsxADqDlgWd0gF8iInNSFiVOBSkgJRgNBugJLAu4w5auNI03Nf7M2kzETMUhgkhSTRhSqTcpN6ZV4WcWU7WCfpG8UgVuG6AsGAsXvEV7OgyyEF8JxijEIzArWlehvF7adiVhl4QcKsJoAwVZyL3BNb1jXcZbDS2HtFCpaUrCj9K0lxUAMpISneoCNS2RwmJbSlCSklRSSElmAG6yjZRuSzOKpNCzq56VuszirB+JxJL6MzHlnGsrtNMxKQpLhOEFQZywSnEeIqXBsov8xiXGnaMy938kkYkrCQDTdAJcBDgA4sywsMTAsDFRXaICsKS7sSSS5yY0SRb0qcs/vQHBJOQeoyrm+lNbiCLmjE4qh83IIvWvMtfe4Q9iQmSmhOIEjN6hnFNM2HrqwQ2lIaoYjMVAYhhq1PExV2ifio5SHt+/KAlbK+mjmrs4fK32g22QX1dqh7+v2EKM9MoNVRfOqb+MKH44hYOUlQJwu40GT/kD3SLWzk3W55AFQL0fFerGKCdsUHrf3bOkaUvahgJBBJIpXd4a6VekW0UH2DtZiyhQnWocG/CtouHag1BzBs1uoYi38c6tT2z99bQSVNNnYUu9+XoYmUF0BrytvKSzkgU5MNb/AM8K2pG3KIOIc9asN4sdW1zqzRjd9QCpuXuG9ged6RZXuscW8Mvp+VhXqT9olxBFpGz1K1slgatU9BQYcwQ1eIMWZMgCWkllB1EJs6WBxYbPiE0ZOEIaoD09mlg7qmBfMkOXSmvAX6EZiNCXMwITgLMopBbdrhYuDYErNCK50pDHQtmKluS4qzENUE7p1BAAbTR2hzIlhKQpIcF2UAXLg59R1izsaUIQEirByS7kUFdK5dHLRW28oUNOrG2lqN5Q0xnQ7V2kpUiSshKk9zgIa6pTBdWzLLH+7mYu/Ec/Eru+7G8hK5pqCErBK3LbgBBYNkRWBf4e7QpcifKGDFJwzElQBIRORMQotcBCxj5EjMRZX2XtE/YkABZmd53agF4mIZJxEGoQpKuigbGOGcHGR6ENRSicRs3YSJgWqXMwykllK3nDkNiSA5LAnTdJ5VlbMCtGBZUEAJIYJOAhVRXee2HUikdav4dmydlmy1JUhJnIYqAS8sCY7AUGtSLiOO2SQTusULKgo0L4EF3rQFzwtHTGVsykqRSkIH/9ETNzFUKBJYk0aoLh/AvBcCCqWrEUoDEJbEWxKBrmSXPWD/5eUycCMKgVVUPlASN1ypqlyWgfaMjCZaR9IDKDFzUlsjUt0imyER2aRLlTA6ipSSxCQw4glWV8otzSVbQEhwwKFCuEoScO7V/k9OMCSkd584BLBScLuoAYmoQ/hDy9qM5Ky6UpVuAWxKJxByKWSUvx4wWOgMsJBQQ5soIUl2CUlBKuNFFgGoLGLs/sxKd0LSPlQWBcqAJUSGCcR0DAmjggwNKV0SSMe69RiUxcpXmwBSrxuRQMzaBhUnHvboCsJdKUgqLtwSEkMeFmGmXwYzXZXWhBpmCkCwGFrs1bPjfgweh17JiQkhVMJIuMXIHPFiGlHzrn7LtACgTWoegIHidI0dq7SCQ0pI/UqrhnZIZRJsEFjYmwi3fCMjK2pCklmq2IihaqrtwAPU6RWXO45O0G2iYVKp06sWHPTV9YCuSUpAJDFj8tXrnW1RFoQdO2Bv8A8w0B79qacYeGI3k/AO0PYWrUEOx8nAHWCI+BtpJICBhZ3Cnzu2ZajO1bx6VRqmvJn4c6PDy5qaV93+8eZ7nU+jr8cTz3ZPgueUpxIAJDtmDkFXBBeunkbcr4FmDC4c3OXLUGoYte4juzOSBVw2Wje/KLAWk29NPbxnL1WpZXjiefTPgZeEsmoJz+ZJLgHQiluL5ROZ8Hz2SSDuFINcRUkEfqZwxWN6oDCrR3qppa/Kj05Z0J9iGO2nSl+N2gXqNRh44nnqPhOdvOhQVidJoFYagt4ikV53Zk87pSpgACWu5atgkAXzcPRq+mCYSCG161FofGbePS59fGKXqZroPEjzeR2POZ0hTtR3A5N45j8jnfDG0rc4FOGGgqxD5sz24DWPT1p8joDApgUfbPf7tB7mfSF4YmN/hb2XM2efOVtIwAoSEquDvgFJ0BxJ9iOv2rZkJ2hUkBSBtABCgSP7yEJDH/AHSkNxMsi5jP7OmKlr/uK3MKiqjboSokHgW5u0Y3xJ2suZgmSklGEoWg4iXriFTdlIFMqxS1PJ+SKUduUU/8R9kKJKkhJUtc4KoUqDAHCXAdNSWBBJ3qxxMtRQhWGpUMNwVE1NxdwQWyd46T4/ZCUBIV/dWZqioEJEpSSUy8dQSlJsLaam+C+yZMzZ197KTMAWAlSknE3dpbCoVAIw0BFYIy2wsueWc1KkMhKQN6YXOIEgAWBaxqTraCDZQXAAQEk92amn1FjR6Ujstv+HJBQru5eBRDJIVMoa4CQSQQ+RGsZ0r4UWuWnAkFeIukKJOFnIGRICSb13QKs4tXcRRyKtjSAyQVKriUS7JL31LezeLNEygMLqQUkAGyWwgpYZYRUuRii7NRgCmDu7RXVMUJaUhYScJNaPhJqFDMYag5c41YogBKS5TvFQ3TUDC6VsCQDlQm1BpEk/D0yasTE/LMJqwGTE3YFzXQ1qIqpngzCk1TiC0DFdyQ2uAPXThHp/YEoHZJLhzhd9QoqUPJQ9iFPVemrBxT5OI2f4CxF1qIGEMm1cJqc9D4g8K834GmJQAVEkOSAkKG64VaxO6QBxzaPTsKdBl40b0gI2e7ML/ivvIRh7qYbIHjPa3YK5THCcBAIN2NXBJFS1cs9IlN2FXdoZ1NXCQKVIuADcKop+VY9jVs4U4UkFJDWFtIEuQkhQKRWpejka+ZjWPrG0rRD0onjH+UTv0H/wAm8oUezDYhqnwT+IUX7v6H4UUZyCAQGLmj5munWISVuXJYM/Fw9GesXClLVsNcqMeQenhEpWyJIJHNvI/bnHBvNqK4YAZip8wzffnSLWzJFC7jMdBl58jDCSmp004/a3jweCS5QsMw9PqCjl94W4VE1YWetRQZU0DwHaKlWEFw5DeOd7EdeUHloFQWsSMmBDHiGiZlhjR78HDFjzMPcOgSDvObAkDrQHiLCGmqOpv4EA4q1v6PEnH1Dg+j1rp+0NOdlYX+2TV4h+XSFusKLMghg96fcX+2VojjfOtWsMvUOD0isJBwh6VNDfg/nb94hNkqNXIahZhQ8WvvUPGGmKi4lTuKVcFw4zuMxrwjktv2tUxMtSkoTiQoJEtTJU6qrCbu5ArWpjqdlTV7VHP9XlWOS2icV7QgEBjMwJZwkyu9DMlhYKI5gxppvJdfxYP48kLEyWtLlLFJGIB95WAq1wpLAtRgMwI2fgVRGyUcvNmOS7kgShUEBvltzjO/xF2XEhK2UQlQoAC+MKNSTbdVZ/vFv4G/+GzkNMUbuQXl0U/Nmgcv8Sf2J8nR94TkBwy410g2zzCApiwWMJ+YZg1wkHM5j5iKPAEu4etweTnw/eIT9pIp98wT0yHu/M5vkWDn/ijszBMpYipZnUCUqYZAsG4Ri7Z2UBIlzMyqZLuQ+46RYiu+eaQ1THV/FTKEpbEkkpJKsQQDvMAzlSitNLDCBGGrbJf9JNlrUysYSBxUUYQGqzhTnKPQ3NwTRFJM41aMxYAn6QG3t0l3Y1UB/p1JMevytnCZctINkpT0SkBw1jT1jylMl5oSpJG8EuxYJJbeDsHTnTVqR6kraakcT/2qPH76Rlrzqh4CISUghzoBp7+8SmLf99GBPS/hAgvXNq6uHrA1Lyyq/HX7Rx7slYJ4DUPbwYEQ5SwrSj9GevjEQoYQ3M+v5ieIEHhXz87nzi966CkgiZiWqHOuJn6ZQoCmXT+PxCirRZTk1GhAY2rhcDr+YPs5oTcsOWR9B7yGV25V8q/aByprP7f3SM5TIsOqWaq0sM2ABr5jrBBLy9s5N+sITurB+evpDjaK14jy+/3MS5jtCmpqeJpxpW0SlhgdSzfjl+DDLnjC97NxqIgiZfUP0VRgIaYWFnFi4zLeNPO0NIRlwPm58LeMCSrEwJu3Bw6y3DWDSEhn/VXkKuONH8ILGIF2JZ78RiAAfhE0hrHIudXCS/kKcDEgKnKnkG9KiB5s+Y9fuWHSGmFDIWAkZBs6MTUOTYO6axzHaktQ2nZxixb6AA4JCsYKnIpceJ5x0wBIKXq1xS/Fi1tM3jiNkUqdt6Qr6DjIxEkFLqrq6go/yI10+2WvxN/4y2PvJCUDAP7gVULNhXDhswNjSt4qfASn2daagpmVT+kEIAoPpdCvCNbtmasIGEirpqFquP8ATSoSaqFGo1Y5z/DuYce0E1IEsEPchU0XObUi450mS0sHXLnqSn5SS5AAZ2D5ailOcZm3J2iZ8pEmrYSnGsgqoVELCEZ0BWQ1xaNma1COXSreRHiIhKVuubuTzuM+lOB1jOLroTiUf8umzpclKsBmBcxBUAof2yErchyBRJSVE2AzNOT2nsSXtE9CJuIBRUg4SAQQFMGs2MYSdQDlHZ9p7YUbOoAkBVDZqHEXd2oAHybjHMfCWzGZNUpTnuQSHNTMUDhJ4hIWeoMdEdVqOBOHyYHxNshkTpqEuGAwF7pJGGjZ4vER33ZO3CdKQvDSYnG2iqYhX/UKf7eMYfx5suPu5gulJSTVynEVAkM26ThqH3uFdH4UWRsch/0ks2XeKwtpu5Qpvdpp9iUcmulBo1Wamb1fqHHsvA9qlsQQafkXPBm8OEHWkBJblrr/ADxiRTiDnr6faObBW0BJDhjqwe9aKB0IY+EIpqHzDEcxT9oJ3TB7j0Y8eA8HgMxLlhoOpoCC3DwHFnSSCiK1hy7O9XSHfjSFFeZtZc7y7n6gPvCiqChsefTpceSTAZkytHOvEsLcmMNLXiArS79PxDNXqK3Z8vB4ycTMOFirGgbwYkebRFSSDxIHicvTzh5QYnPE3JgW9QfCDJDkHIk887iz1hAT2lJFRQps+rjC+jFj0hSJJB0Cfz60guPeNAMwLU3q6ZecTlgYRWxBJIzGJnHj56QFUUQGCRm3UtWnj5RZkz2Ycz1w/kwQS8IxZAU1AbPm48M4p93i/wBLGn+3Ml/ZbhDasGqD/wBU5pUBxfUk16DziwhV7sz+AU0ZsotUHRXHeKqW4GCzZ5wKOK5p/wCrenm0S8C3UX0zKHwHJmfhU5RkbBsoG0TpxDFSsA/2oAS51etNAOMWf6kYiLUduAKfsD4Q6SOW7iNrOVFudRxcaRcW8opStFhwSxzBFeILWuym8RHMfB0wJRPKQylTRk1QFsNXYq6vaNgOsVV8ymDNRgW5NiHGqdYy+ydk7vvBqrEM3oWJ6sOfKNliDG2dBKmpCSHZxSvF6cmHhByQp7MQzZuKJ46ecUHokmtaW148K/zFiSqrcqPna+ds9RGSYKQLbyFyFPmkL5qKXDnnC7F2NMuWTQEqCizfolgCmmEt7d2DYT8oa2jlT+BbqmBmcSlL/UPA4mHQOS3CHufAbie2bKJktQU4xMC2WrZG7dYjsqEgISKBIpoAA2WXCGE8qIQmwqeQHrSLElnOgo3Gn7ecNyHaDd1Q65joCesPLn1d9D0JD9HaBrm36P1iqJ1r6HX5fRgB0MY22yWy1Mn4AeY1s35J8IpbQ5HDqCL248NNYBOnVZxkf+1/xlaFKXi5ABg+lfuPYjSFhZRM08fGFF7ukGpIc1Py3hR02gopbOsDlpwowPEs3WDpWDU1ri+x8T6RnIWATxAA/wDJ/wAQRE2/FJtzIHm/iIxmjKzWkTMtKcqgnzfx4RKRtTMDlW3Alur+UUZcwVVVwW6FxyzduUJO0tiAqylDVqJccqdXMYtDs0FzDiamVbWYV95mLi54Ac2q+Zp+wV49IypU3EsdQ3K3OoiW1T/7TGpwvndqjhfLhpC5HZaG0FQ4qJJrQAAtnkPtDzJbpLUev+7ERRsq3fI9IDJoWFCKeT+rjxhbTOqz28AA12zv7aNoroZKcoBJzoD4LUoNmQXPjFeZUYc3QbfSkW5GJzZjp4BqeIb3rFSapyljcgn/AGggivUUjFrJnIj/AFTqWkE1dPNkqJPj/wBY0Ag4RqWBNKUo3FinwAjH2KUQVFi4fS5JBt1EdFs6t3CdR4n708o2ikVEUjY8KQ2gPoS3pTQaRD+mqBQEkiupJbq0XCXcA8stPfWAySAqvE3ZgNGirLbA7NIcVemLxI3fU+PCColVvVrZMbDxAMFC6gmjVOlvx6xHvWJsP4PjCSQiutOIuag1rwanCjXyhtnkFgQmp46BvVXlBWA4282xF+H4iQDMBYE8qVpzDP8AaE0MBKRgdsgB0D53yMESXJe5v1I8KGGxuKXtnY3cdINJ2cUJr+5/gwtvYisVEKLkfMl9Bug+UDEvdOoBLf8AIEAnOxpoYNOqf9xf/wBQPSHMwAEtkQej+T1H7w6SYGRO2YurX74cI98PAsuhbqeNnPkfGL00Ch5/c++QivOQL5jLr6184t0FAigjIwoKjbWAGlPdIUTY7Ob7w4zlVVuRiRNTzSlsmZX4hQopmBb2eaSli1cZPUiG2Iu51J+8KFEPgsuIoVe7vElKoONf+p+wh4USAaQsly5cOAeCRTzDweaBita3XCfv5CFCi48lIpTt2WGzST6wJK98CmnitIhQoXYuh9l+RXFj629epi8VOnnhPVzChQdgXEzCCkjM+h/eIKO8fDzhQofYwc2cQ7Zh/wDsPsInNWWBepY9SAX8YeFEIYy1ULU3H5PT0ghmEAjT9vzChRSAIZYD0sCf/UH7nxhjlwtDwoqQAsduX2T+YEguRxB9B+IUKIf5CYylenqn9oqbabcvQ/tDQof7/wAGwDQ0KFFAf//Z"/>
          <p:cNvSpPr>
            <a:spLocks noChangeAspect="1" noChangeArrowheads="1"/>
          </p:cNvSpPr>
          <p:nvPr/>
        </p:nvSpPr>
        <p:spPr bwMode="auto">
          <a:xfrm>
            <a:off x="155575" y="-1189038"/>
            <a:ext cx="1847850" cy="2476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466" name="AutoShape 10" descr="data:image/jpg;base64,/9j/4AAQSkZJRgABAQAAAQABAAD/2wCEAAkGBhQSERUUExQVFRUVGBgVGBcYGBYXGBcVGBcVGBgaFxgYHCYeGBojGhcXIC8hIycqLC0sFx4xNTAqNSYtLCkBCQoKDgwOGg8PGikcHyQpLCksLCwpLCwpKSwsKikpKSwsLCwpLCwsLCwsLCksLCwpLCwsLCwsLCksLCwpKSksLP/AABEIAQQAwgMBIgACEQEDEQH/xAAbAAABBQEBAAAAAAAAAAAAAAADAAECBAUGB//EAD4QAAECBAMFBgUDAgYCAwEAAAECEQADITESQVEEImFxgQUTkaGx8AYyQsHRUuHxFCMHFWJygrKSojRj8jP/xAAZAQADAQEBAAAAAAAAAAAAAAAAAQIDBAX/xAAoEQACAgEEAQQCAgMAAAAAAAAAAQIRIQMSMUETBBRRYTLwIsEjkaH/2gAMAwEAAhEDEQA/AO3SmChMOlMECI0ssYCJpESSmCBMFhRECMrtGQULExPWNkJhlynBBh2AOTMCkgjOCNAdj2YocZZRaaCwIYYTRNoTQWBBodok0O0KwINDNE2hYYBEGhNE2hYYdgQwwsMTwwsMFgDwwxTBWhiILAAUxEpg5ERKYBldSYEUxZUmBqTDADhhQTDCgsYsYFyB1EL+sR+pNONfCObTMEFSpq3iSNxv/wCZSx9XkYirtdOQUfAepjEM0ZVhk7Tk0Og3GxM7UL0DDQ58+ukP/mqhcJ98oy0Lf+PdIkScmgyKzS/zVX+nw/eIf5yoaeB/MZ/ukIwBZpDtk6JPjEh22c0jz+8ZeMa+Y9iEqGFmxJ7bSbhq5F6Rcl7YhVlDxbyMc0EDT1h+RgoLOpTW1eUO0cwmY3DyiwntSYPqfnX1hUOzfaE0YyO2ltUJPQ/YwU9un9A8T5U9YKCzUaE0VNn7VQq+6dD+YtJnJNlA9RCoY7QzROERAIGRECIKRESIBgSIGRByIGUwxg8MKCYYUAHHJSR1gqFae/zFfZ00DnmdbQYKrR/fWGZEwHyaCYWiLa+xE0qo2UAEpRgiqQJPvOnCJhQIgAcCsJmgfeHSGWWBPA2plDoLJ4n9j1iaU0uYx9j+IETJS5iEzD3aigpKQFFe7uipH1p9iLfZ3aSZ0pE1KVALDgKoaFQqK5gwY6GXTxhsLQ2IwlEwCsRI0MQxRIIhGW1YYhwqHd4iObRM8f5gGMA2cSQuIFUOCIADy9qUKudL2g6O11jPk4EUHeGK4KCzWT24RdIPiIKO2QT8u63Mv6NGFjhJPu0JxHuN/wDzZHEdIdO3oV9Tc6RglcDWQbfb7wqKs6fvBqIUcmJnt4UPaG857sztzvLDSN0cM44fsXEAMJpHZbPQB4SlZmWAvx8YIiIJTk3O8EAIfKGIIk6eUTCsoEgmJvrCGSIGpH2jL2DtQzZkySpJStKTUFJBcLSWBLpIIIrS1axpsMzC2OXhnGYBLAMtfeKI/u4UIKk4FWuA4NwH+kRjrbtj2m2k1uV/Jwcv4hGzLMpYdCyZtAxClB2ckuMSRVrnSkdD8Ndpy1I2eSMWOdiUAEuEErWopUp2SASzmrVzEcd2vsgXtiwFPgShIcOCsJS4VmAVE6kR0/wb2Kju0T1EKmkEbpOGWAWKQ7ucSS5drczhoJ8r4o21319nTA8fKJe71iLcGaJA9OMdpyEhyhwX098IjT37rDmEMiRw8YGqWYM3hA1RSZLIpXDtEHh8REUITQ5eHAf36Qm9/tCsYMpyr6w9qXEJR6xElsoYETz84YrNv3hliIhekFCJ4uI8IUN33LyhQqZR5L2RtypS8VW0j0nsbbhNSFcOEedlOFYThJHrGp2b2hMlLISk4TGEHQM9CBNywGfEQVJBFDXoY5uT2iJrYlEHTwja2RDOxrlx5RpyMtBRaGSDd/CHHOHJpDENi/mIqlY0qAIG4p3dmsaAgmhyqz6NEyLaxBRBy55e84macotL4HB1JNnnvaq1f1E07oMxwFJcEjeVi3q2LuAAQAwYuV8HfFYkK7qZuylqLuWEqYWq/wCglgpzQsaVfru3dlQNkmSkBKFMtaJjAqSrCO8dZdTKlpPF0pyjy7ChWIhJCEvW5JVcVoC7EaNnHJFuDp9HRL+Sv5PaxNa9/ekRfSscz8C9rd9soQSQuS0svmm6CP8AjSv6THUpYCOy1yjmfIgOP2hNzhmJ4Zw5NIYiR6mIAPCBFKRJVK39YAFRsoipGhiQVxppEPSBDIJDGHUDEic4bvAYoRBSsoiTBSqImWCKfxBYgKjAymJqRT36QJRaKQEm90hRMTTr5D8QoMlHH7R2OrElSbiNXYJQKd5NRGmdmGvvnERKbKIVXgWSkeyklQIDNGvJDctdOsVmizKXz6e6w3HsEywFVf8AEI14iB44kkxACw00EMn3+4iRdrwN9YaAhPScCgACopUzgEOxyN3Dj/lHmu3dkqwqmFDS5aWUE0AUVkPwJ3eg8PT0zSGNN1j4Vzjj/iuet5stCaY6oQCEqSApNWtl/wCXKOH1Fx1E/n9/s7NCpQafX7/RhfCHaf8AT7Sne/tT/wC0f9KqYCQbMos4yUeUerS3L0qP4jxDtSWQQlt0Bg+eppm+nCPWvhHtgbRsktTkqSO7U5rjTSurjCX4xtpywY6kcmwiXqYcSwONYSb1hWufJo0szGwjSkMTEe/q3mYYtWvl9x6w6AcpiJ9lolyEQUPbxSEM/ukQKAYmVUtDAvp94YiKgfdDEhLBtEVkat5Q6l8ukDASpI5HzivNkHgYspX4eNYSmz6xKbRRQw8fKGi9jHtoUXvfwKijjJsYmJpFxAm9mDS5VL3sDXzyiQEqXp4U+8M0GTi0fiPtDFQN3HhDUhURChmYsJTS/uloCZOYrDhTezDeRBCnkIGo+8oYr5wwuKQJDDyZRIHvrGD8RzVGb3cuXVQxEofEoYcRKlE6hdBnHQqNKMIyPidE0ynkgkii8IOIDIEj6arJ51yjg9Wrin9nZ6V1Jr6PNZyFY1EpJSzqcOHCbvq49Y3P8NO1RLnKkqcd6ApDGhWh6Yf1YSbXZmtGZ2l2SqStKVEJG9dX0kki1TRTdIyhKXKIU7KQoFJH6gzEEG3yl+cGnJBOJ7qJucDXrw4iM7sPtgbTJTNALmik/pWPmHk44ERfKnHhrHUjleBkpfN+cOQM/uYSS8TbnDsRDDWjekJQ4Q5S34hlkXOfSGBAJaElMOZnC+kDMyGgHDc4ZcqEFE+cJZhiGloJz/mC4XEDDt6P9oYqzxeWfIxDyUhykfpHgIUMw4eMKDAykJ40Y6/xEwpxk2nuwpFVJygyT74cIqiC2CCwBtbNm4wkLc3xa8OXOKqTpBkLhYQ7D4AXo3AFvfhEhKJDg5ew2cDE+lodM4MOHg8GQImWdIi5BsYL3zv4C2umsDN4pSFRILbP7RnfEBV3O6SC7OHBZSSn/thi/wDbpDKTQuMYN01DtUB8i4DHVow1oqem0jXRlsmmzzH4iV3k9QriADPqEhJSnSiQ2pTxjMnbOrdwkEpoQC5xOTY3FcvtHU9v7NJkjE2NZdQNUguXSakmzcKmOcGw76SKoJxvoAQS+hH4jj0p3FHXqRqQfsDtZezzMSXw0Cg5wKTUOQKFq1FQ3GPVtg21M1CZiS4UAoU11FweBjxmXKYgpUk4VPfDunV2qcNuca3YXbc7ZZiiPkSp1JPyKFBUAUJoQoZDx6YzowlCz1nvA9/WK207ahHzFjdrk8hrGWO3kzUIXLUBiAVhUzhVcQJcVDM3+oERlbZt5mOSQCjDVixKioitKlqHNuBiZ69YjyYUb+1dsFNMJdiwIri0Bq7El4HsnbQUTiI3a62uSxsOIz4RyezbSsTTclQywkMMQNy+vKpi9KUbkJDhvpJCgXAFmOK4FyeLRz+We60xpHV7PtyZlUmxag9hnzeCu+Xr5xznZ21mWjEA9Q4ow+UYQG3y5DM1xxMTl9sAgy0qdRd8OGhxhsIelCxYl2o9I6Vr/IUb/dkXZL2BLPnQRJgEkktrwjnpXaG8SnCAD9SVBVgAwKdDrblFCd2qvvPmJFfkxMpwQBR7jKhbMWg9xfQqo64FLsDpStb/AIyiKpbmxb3xjkNl22bimFBCblQIOFOEtQvqWAJuTfO9I7ZwKBeYoKwpTiUnCVEmigx7tVmS51NKxa1AOlwD2YeBd5w8z+IaNaYzNCw+XlE0rpQ/xwaOLkdrV+bKnXTUBrxbkdtlNCqouL9OkcvuJLlCo39tmYt0LKSDlGXLnTQpgsqscROQrZmysM4dO094H3cqmmb5Dz5vxr7ItZUQScI0OZJYBqG38RDlu/kzThG9J7XTTEQSL1ZmLXs372gW0dtMS1Kc876hr1p4xlTp4SPHPSpvVVR10gCZhWDaj8q6Zua+ETLUlJfRBtDtMV3hoGIAxHXJ759YMrtEM2oYgMGOTdMmzrrGEuYlBSHBUCLpGt8VSCBDmYQo1BIBIAvlwpa4rSIUpILNSVtJxGu6xUlW9cuz8GKTVrxOT2oVrDFRvRILEi4FWtQudMqnDHaigoJfEokAuogcL883tasXJ21LoE6MwADBiD63tAm4sdh/iXsJW0KBQmoAxqUbIYBKg5NmIYAm1KxzC+x1olTQ+hAJ3lNUskPlr+mrUjeR2opeOUSQhSQuh+pDkVFnBV4CK3ZvZuL+9NLSpagAlPzTFF2Sk8QXJL0Ll3rkpOD+OzvhWpFPvg5GXswDY8SQSDQWwgmx1eDTGVKGFRJSavSimyrxHWDdpbEpG0zJa2dZpoVNiTherFwOp5QSchUqSmhSpRKlEMWI+VJaxuSDrHVd0zGqwD7J7YMkl/kWAkirJV8oPKh6HhHTbNtDXJrqeahm9WtHEbbKLiYzhQrSgws4bl6xpdi9uGWQiYdwGirtitxwkdQ+YsSgmrRjJZOi2qel3IBrUgEFm1TU1yMXNiRiDKXjTd6AXsksUuCBUvcxmTFhjhKMJ3goqUU6f8iwbpBdi29GFIKsNs0hqjJKW425B4zccYIRYnzFgKVUAlIukMQAKZGnHXiwCFFLL+RgrHgG6A4FQ2Yan6dHiEzb5a8RSCcLs5DMaks1PEtfkyNqUClKXcqOWRBJDFwwcEO9ic2DSGV5s8JZiokWG6oUd/lO6DpzvQRYRtKiSphV1AEWq7BrHQmtRXUC9q7wqwUIDsAKkUcAAJD8HdtHY3aGwKwjeEwuQyA5SN5nLVDMHD6VvFYEV9u2gKSCEnGQxUXqfpcl8Rpeud3eNHY9s2eURjQTMAYqVvCwfdIZJoGd6dY5pcxSaA10qM9ftFzYpyVB5jsn5S5AJ8b1FWzzaLdxyI60/G0kUwTOhlN03rQowR2svVI4FRJHAnDU8YUV5Ptgc1IXv73yIyL8yGPPlGjse0IZgA4NfmUkklw5AGT+TRnLlFat0kPkC1uL+nnDy8YODFcsHsHuN4NnClFSA6jYtvehNrM+ZDEimgoz+cW9pKW+pjwaps55Z2jmNk2JZIJo9CbMAHNWu3WvCOhTMBGEkfKbXs1msP2jncKeBg17YHdwCcwxOXCh5wCXNdCA6UvVmYYQSxGGgLPnCnBRJwjdOYqQK59fKBTlk1o7guQbjeoOBYX04xaiKi6OzlLIJqk/SDvB6Dg5F+cXJ2xj9QxC6QHAHFvKxjPldpoNi5xNo+VCbVLNwh523ErwuA/Ein5IyD5xLTsaSKaezCJm8GAu3KpFWFW9eEX0dkzCDYUZ8WeF00Gd+XG8CRtRCsQBLF2q+bGhqKHJt2CJ7T3SSoi4ZwpTkswD52aruIqW7oKL3YHY6xtEuYrCO7KppzDICj6lApfExeNfa9rHcy1lIJGIpQKIdpaiaUYKUtxmwER7Gmok7MubMQpadowJD0XgcqBSTx1AckD6I0Z+1yAkSjLOCQlW9iwrZIWSGO6okuGpma1jh1J2z0/Tw2Rycf2hPCgqaQMVNnQr6glTqWb1ITi3v/sb6aYm0TQrvgGUgBOFNX3GS7ciqNbbe3+8VgloSqSRRADkKo5URvFd97j0jLwo7x0oIWUqUlBwqAOFTJNHtViMwDeOrTVcmc3fBV/pm2XvCo1WQQKFIQEsRxdYvo3KtO7OWEpClJY1ukbhGJMzDcXqDr1jRO3kyJn9tDpKUsxADqDlgWd0gF8iInNSFiVOBSkgJRgNBugJLAu4w5auNI03Nf7M2kzETMUhgkhSTRhSqTcpN6ZV4WcWU7WCfpG8UgVuG6AsGAsXvEV7OgyyEF8JxijEIzArWlehvF7adiVhl4QcKsJoAwVZyL3BNb1jXcZbDS2HtFCpaUrCj9K0lxUAMpISneoCNS2RwmJbSlCSklRSSElmAG6yjZRuSzOKpNCzq56VuszirB+JxJL6MzHlnGsrtNMxKQpLhOEFQZywSnEeIqXBsov8xiXGnaMy938kkYkrCQDTdAJcBDgA4sywsMTAsDFRXaICsKS7sSSS5yY0SRb0qcs/vQHBJOQeoyrm+lNbiCLmjE4qh83IIvWvMtfe4Q9iQmSmhOIEjN6hnFNM2HrqwQ2lIaoYjMVAYhhq1PExV2ifio5SHt+/KAlbK+mjmrs4fK32g22QX1dqh7+v2EKM9MoNVRfOqb+MKH44hYOUlQJwu40GT/kD3SLWzk3W55AFQL0fFerGKCdsUHrf3bOkaUvahgJBBJIpXd4a6VekW0UH2DtZiyhQnWocG/CtouHag1BzBs1uoYi38c6tT2z99bQSVNNnYUu9+XoYmUF0BrytvKSzkgU5MNb/AM8K2pG3KIOIc9asN4sdW1zqzRjd9QCpuXuG9ged6RZXuscW8Mvp+VhXqT9olxBFpGz1K1slgatU9BQYcwQ1eIMWZMgCWkllB1EJs6WBxYbPiE0ZOEIaoD09mlg7qmBfMkOXSmvAX6EZiNCXMwITgLMopBbdrhYuDYErNCK50pDHQtmKluS4qzENUE7p1BAAbTR2hzIlhKQpIcF2UAXLg59R1izsaUIQEirByS7kUFdK5dHLRW28oUNOrG2lqN5Q0xnQ7V2kpUiSshKk9zgIa6pTBdWzLLH+7mYu/Ec/Eru+7G8hK5pqCErBK3LbgBBYNkRWBf4e7QpcifKGDFJwzElQBIRORMQotcBCxj5EjMRZX2XtE/YkABZmd53agF4mIZJxEGoQpKuigbGOGcHGR6ENRSicRs3YSJgWqXMwykllK3nDkNiSA5LAnTdJ5VlbMCtGBZUEAJIYJOAhVRXee2HUikdav4dmydlmy1JUhJnIYqAS8sCY7AUGtSLiOO2SQTusULKgo0L4EF3rQFzwtHTGVsykqRSkIH/9ETNzFUKBJYk0aoLh/AvBcCCqWrEUoDEJbEWxKBrmSXPWD/5eUycCMKgVVUPlASN1ypqlyWgfaMjCZaR9IDKDFzUlsjUt0imyER2aRLlTA6ipSSxCQw4glWV8otzSVbQEhwwKFCuEoScO7V/k9OMCSkd584BLBScLuoAYmoQ/hDy9qM5Ky6UpVuAWxKJxByKWSUvx4wWOgMsJBQQ5soIUl2CUlBKuNFFgGoLGLs/sxKd0LSPlQWBcqAJUSGCcR0DAmjggwNKV0SSMe69RiUxcpXmwBSrxuRQMzaBhUnHvboCsJdKUgqLtwSEkMeFmGmXwYzXZXWhBpmCkCwGFrs1bPjfgweh17JiQkhVMJIuMXIHPFiGlHzrn7LtACgTWoegIHidI0dq7SCQ0pI/UqrhnZIZRJsEFjYmwi3fCMjK2pCklmq2IihaqrtwAPU6RWXO45O0G2iYVKp06sWHPTV9YCuSUpAJDFj8tXrnW1RFoQdO2Bv8A8w0B79qacYeGI3k/AO0PYWrUEOx8nAHWCI+BtpJICBhZ3Cnzu2ZajO1bx6VRqmvJn4c6PDy5qaV93+8eZ7nU+jr8cTz3ZPgueUpxIAJDtmDkFXBBeunkbcr4FmDC4c3OXLUGoYte4juzOSBVw2Wje/KLAWk29NPbxnL1WpZXjiefTPgZeEsmoJz+ZJLgHQiluL5ROZ8Hz2SSDuFINcRUkEfqZwxWN6oDCrR3qppa/Kj05Z0J9iGO2nSl+N2gXqNRh44nnqPhOdvOhQVidJoFYagt4ikV53Zk87pSpgACWu5atgkAXzcPRq+mCYSCG161FofGbePS59fGKXqZroPEjzeR2POZ0hTtR3A5N45j8jnfDG0rc4FOGGgqxD5sz24DWPT1p8joDApgUfbPf7tB7mfSF4YmN/hb2XM2efOVtIwAoSEquDvgFJ0BxJ9iOv2rZkJ2hUkBSBtABCgSP7yEJDH/AHSkNxMsi5jP7OmKlr/uK3MKiqjboSokHgW5u0Y3xJ2suZgmSklGEoWg4iXriFTdlIFMqxS1PJ+SKUduUU/8R9kKJKkhJUtc4KoUqDAHCXAdNSWBBJ3qxxMtRQhWGpUMNwVE1NxdwQWyd46T4/ZCUBIV/dWZqioEJEpSSUy8dQSlJsLaam+C+yZMzZ197KTMAWAlSknE3dpbCoVAIw0BFYIy2wsueWc1KkMhKQN6YXOIEgAWBaxqTraCDZQXAAQEk92amn1FjR6Ujstv+HJBQru5eBRDJIVMoa4CQSQQ+RGsZ0r4UWuWnAkFeIukKJOFnIGRICSb13QKs4tXcRRyKtjSAyQVKriUS7JL31LezeLNEygMLqQUkAGyWwgpYZYRUuRii7NRgCmDu7RXVMUJaUhYScJNaPhJqFDMYag5c41YogBKS5TvFQ3TUDC6VsCQDlQm1BpEk/D0yasTE/LMJqwGTE3YFzXQ1qIqpngzCk1TiC0DFdyQ2uAPXThHp/YEoHZJLhzhd9QoqUPJQ9iFPVemrBxT5OI2f4CxF1qIGEMm1cJqc9D4g8K834GmJQAVEkOSAkKG64VaxO6QBxzaPTsKdBl40b0gI2e7ML/ivvIRh7qYbIHjPa3YK5THCcBAIN2NXBJFS1cs9IlN2FXdoZ1NXCQKVIuADcKop+VY9jVs4U4UkFJDWFtIEuQkhQKRWpejka+ZjWPrG0rRD0onjH+UTv0H/wAm8oUezDYhqnwT+IUX7v6H4UUZyCAQGLmj5munWISVuXJYM/Fw9GesXClLVsNcqMeQenhEpWyJIJHNvI/bnHBvNqK4YAZip8wzffnSLWzJFC7jMdBl58jDCSmp004/a3jweCS5QsMw9PqCjl94W4VE1YWetRQZU0DwHaKlWEFw5DeOd7EdeUHloFQWsSMmBDHiGiZlhjR78HDFjzMPcOgSDvObAkDrQHiLCGmqOpv4EA4q1v6PEnH1Dg+j1rp+0NOdlYX+2TV4h+XSFusKLMghg96fcX+2VojjfOtWsMvUOD0isJBwh6VNDfg/nb94hNkqNXIahZhQ8WvvUPGGmKi4lTuKVcFw4zuMxrwjktv2tUxMtSkoTiQoJEtTJU6qrCbu5ArWpjqdlTV7VHP9XlWOS2icV7QgEBjMwJZwkyu9DMlhYKI5gxppvJdfxYP48kLEyWtLlLFJGIB95WAq1wpLAtRgMwI2fgVRGyUcvNmOS7kgShUEBvltzjO/xF2XEhK2UQlQoAC+MKNSTbdVZ/vFv4G/+GzkNMUbuQXl0U/Nmgcv8Sf2J8nR94TkBwy410g2zzCApiwWMJ+YZg1wkHM5j5iKPAEu4etweTnw/eIT9pIp98wT0yHu/M5vkWDn/ijszBMpYipZnUCUqYZAsG4Ri7Z2UBIlzMyqZLuQ+46RYiu+eaQ1THV/FTKEpbEkkpJKsQQDvMAzlSitNLDCBGGrbJf9JNlrUysYSBxUUYQGqzhTnKPQ3NwTRFJM41aMxYAn6QG3t0l3Y1UB/p1JMevytnCZctINkpT0SkBw1jT1jylMl5oSpJG8EuxYJJbeDsHTnTVqR6kraakcT/2qPH76Rlrzqh4CISUghzoBp7+8SmLf99GBPS/hAgvXNq6uHrA1Lyyq/HX7Rx7slYJ4DUPbwYEQ5SwrSj9GevjEQoYQ3M+v5ieIEHhXz87nzi966CkgiZiWqHOuJn6ZQoCmXT+PxCirRZTk1GhAY2rhcDr+YPs5oTcsOWR9B7yGV25V8q/aByprP7f3SM5TIsOqWaq0sM2ABr5jrBBLy9s5N+sITurB+evpDjaK14jy+/3MS5jtCmpqeJpxpW0SlhgdSzfjl+DDLnjC97NxqIgiZfUP0VRgIaYWFnFi4zLeNPO0NIRlwPm58LeMCSrEwJu3Bw6y3DWDSEhn/VXkKuONH8ILGIF2JZ78RiAAfhE0hrHIudXCS/kKcDEgKnKnkG9KiB5s+Y9fuWHSGmFDIWAkZBs6MTUOTYO6axzHaktQ2nZxixb6AA4JCsYKnIpceJ5x0wBIKXq1xS/Fi1tM3jiNkUqdt6Qr6DjIxEkFLqrq6go/yI10+2WvxN/4y2PvJCUDAP7gVULNhXDhswNjSt4qfASn2daagpmVT+kEIAoPpdCvCNbtmasIGEirpqFquP8ATSoSaqFGo1Y5z/DuYce0E1IEsEPchU0XObUi450mS0sHXLnqSn5SS5AAZ2D5ailOcZm3J2iZ8pEmrYSnGsgqoVELCEZ0BWQ1xaNma1COXSreRHiIhKVuubuTzuM+lOB1jOLroTiUf8umzpclKsBmBcxBUAof2yErchyBRJSVE2AzNOT2nsSXtE9CJuIBRUg4SAQQFMGs2MYSdQDlHZ9p7YUbOoAkBVDZqHEXd2oAHybjHMfCWzGZNUpTnuQSHNTMUDhJ4hIWeoMdEdVqOBOHyYHxNshkTpqEuGAwF7pJGGjZ4vER33ZO3CdKQvDSYnG2iqYhX/UKf7eMYfx5suPu5gulJSTVynEVAkM26ThqH3uFdH4UWRsch/0ks2XeKwtpu5Qpvdpp9iUcmulBo1Wamb1fqHHsvA9qlsQQafkXPBm8OEHWkBJblrr/ADxiRTiDnr6faObBW0BJDhjqwe9aKB0IY+EIpqHzDEcxT9oJ3TB7j0Y8eA8HgMxLlhoOpoCC3DwHFnSSCiK1hy7O9XSHfjSFFeZtZc7y7n6gPvCiqChsefTpceSTAZkytHOvEsLcmMNLXiArS79PxDNXqK3Z8vB4ycTMOFirGgbwYkebRFSSDxIHicvTzh5QYnPE3JgW9QfCDJDkHIk887iz1hAT2lJFRQps+rjC+jFj0hSJJB0Cfz60guPeNAMwLU3q6ZecTlgYRWxBJIzGJnHj56QFUUQGCRm3UtWnj5RZkz2Ycz1w/kwQS8IxZAU1AbPm48M4p93i/wBLGn+3Ml/ZbhDasGqD/wBU5pUBxfUk16DziwhV7sz+AU0ZsotUHRXHeKqW4GCzZ5wKOK5p/wCrenm0S8C3UX0zKHwHJmfhU5RkbBsoG0TpxDFSsA/2oAS51etNAOMWf6kYiLUduAKfsD4Q6SOW7iNrOVFudRxcaRcW8opStFhwSxzBFeILWuym8RHMfB0wJRPKQylTRk1QFsNXYq6vaNgOsVV8ymDNRgW5NiHGqdYy+ydk7vvBqrEM3oWJ6sOfKNliDG2dBKmpCSHZxSvF6cmHhByQp7MQzZuKJ46ecUHokmtaW148K/zFiSqrcqPna+ds9RGSYKQLbyFyFPmkL5qKXDnnC7F2NMuWTQEqCizfolgCmmEt7d2DYT8oa2jlT+BbqmBmcSlL/UPA4mHQOS3CHufAbie2bKJktQU4xMC2WrZG7dYjsqEgISKBIpoAA2WXCGE8qIQmwqeQHrSLElnOgo3Gn7ecNyHaDd1Q65joCesPLn1d9D0JD9HaBrm36P1iqJ1r6HX5fRgB0MY22yWy1Mn4AeY1s35J8IpbQ5HDqCL248NNYBOnVZxkf+1/xlaFKXi5ABg+lfuPYjSFhZRM08fGFF7ukGpIc1Py3hR02gopbOsDlpwowPEs3WDpWDU1ri+x8T6RnIWATxAA/wDJ/wAQRE2/FJtzIHm/iIxmjKzWkTMtKcqgnzfx4RKRtTMDlW3Alur+UUZcwVVVwW6FxyzduUJO0tiAqylDVqJccqdXMYtDs0FzDiamVbWYV95mLi54Ac2q+Zp+wV49IypU3EsdQ3K3OoiW1T/7TGpwvndqjhfLhpC5HZaG0FQ4qJJrQAAtnkPtDzJbpLUev+7ERRsq3fI9IDJoWFCKeT+rjxhbTOqz28AA12zv7aNoroZKcoBJzoD4LUoNmQXPjFeZUYc3QbfSkW5GJzZjp4BqeIb3rFSapyljcgn/AGggivUUjFrJnIj/AFTqWkE1dPNkqJPj/wBY0Ag4RqWBNKUo3FinwAjH2KUQVFi4fS5JBt1EdFs6t3CdR4n708o2ikVEUjY8KQ2gPoS3pTQaRD+mqBQEkiupJbq0XCXcA8stPfWAySAqvE3ZgNGirLbA7NIcVemLxI3fU+PCColVvVrZMbDxAMFC6gmjVOlvx6xHvWJsP4PjCSQiutOIuag1rwanCjXyhtnkFgQmp46BvVXlBWA4282xF+H4iQDMBYE8qVpzDP8AaE0MBKRgdsgB0D53yMESXJe5v1I8KGGxuKXtnY3cdINJ2cUJr+5/gwtvYisVEKLkfMl9Bug+UDEvdOoBLf8AIEAnOxpoYNOqf9xf/wBQPSHMwAEtkQej+T1H7w6SYGRO2YurX74cI98PAsuhbqeNnPkfGL00Ch5/c++QivOQL5jLr6184t0FAigjIwoKjbWAGlPdIUTY7Ob7w4zlVVuRiRNTzSlsmZX4hQopmBb2eaSli1cZPUiG2Iu51J+8KFEPgsuIoVe7vElKoONf+p+wh4USAaQsly5cOAeCRTzDweaBita3XCfv5CFCi48lIpTt2WGzST6wJK98CmnitIhQoXYuh9l+RXFj629epi8VOnnhPVzChQdgXEzCCkjM+h/eIKO8fDzhQofYwc2cQ7Zh/wDsPsInNWWBepY9SAX8YeFEIYy1ULU3H5PT0ghmEAjT9vzChRSAIZYD0sCf/UH7nxhjlwtDwoqQAsduX2T+YEguRxB9B+IUKIf5CYylenqn9oqbabcvQ/tDQof7/wAGwDQ0KFFAf//Z"/>
          <p:cNvSpPr>
            <a:spLocks noChangeAspect="1" noChangeArrowheads="1"/>
          </p:cNvSpPr>
          <p:nvPr/>
        </p:nvSpPr>
        <p:spPr bwMode="auto">
          <a:xfrm>
            <a:off x="155575" y="-1189038"/>
            <a:ext cx="1847850" cy="2476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468" name="AutoShape 12" descr="data:image/jpg;base64,/9j/4AAQSkZJRgABAQAAAQABAAD/2wCEAAkGBhQSERUUExQVFRUVGBgVGBcYGBYXGBcVGBcVGBgaFxgYHCYeGBojGhcXIC8hIycqLC0sFx4xNTAqNSYtLCkBCQoKDgwOGg8PGikcHyQpLCksLCwpLCwpKSwsKikpKSwsLCwpLCwsLCwsLCksLCwpLCwsLCwsLCksLCwpKSksLP/AABEIAQQAwgMBIgACEQEDEQH/xAAbAAABBQEBAAAAAAAAAAAAAAADAAECBAUGB//EAD4QAAECBAMFBgUDAgYCAwEAAAECEQADITESQVEEImFxgQUTkaGx8AYyQsHRUuHxFCMHFWJygrKSojRj8jP/xAAZAQADAQEBAAAAAAAAAAAAAAAAAQIDBAX/xAAoEQACAgEEAQQCAgMAAAAAAAAAAQIRIQMSMUETBBRRYTLwIsEjkaH/2gAMAwEAAhEDEQA/AO3SmChMOlMECI0ssYCJpESSmCBMFhRECMrtGQULExPWNkJhlynBBh2AOTMCkgjOCNAdj2YocZZRaaCwIYYTRNoTQWBBodok0O0KwINDNE2hYYBEGhNE2hYYdgQwwsMTwwsMFgDwwxTBWhiILAAUxEpg5ERKYBldSYEUxZUmBqTDADhhQTDCgsYsYFyB1EL+sR+pNONfCObTMEFSpq3iSNxv/wCZSx9XkYirtdOQUfAepjEM0ZVhk7Tk0Og3GxM7UL0DDQ58+ukP/mqhcJ98oy0Lf+PdIkScmgyKzS/zVX+nw/eIf5yoaeB/MZ/ukIwBZpDtk6JPjEh22c0jz+8ZeMa+Y9iEqGFmxJ7bSbhq5F6Rcl7YhVlDxbyMc0EDT1h+RgoLOpTW1eUO0cwmY3DyiwntSYPqfnX1hUOzfaE0YyO2ltUJPQ/YwU9un9A8T5U9YKCzUaE0VNn7VQq+6dD+YtJnJNlA9RCoY7QzROERAIGRECIKRESIBgSIGRByIGUwxg8MKCYYUAHHJSR1gqFae/zFfZ00DnmdbQYKrR/fWGZEwHyaCYWiLa+xE0qo2UAEpRgiqQJPvOnCJhQIgAcCsJmgfeHSGWWBPA2plDoLJ4n9j1iaU0uYx9j+IETJS5iEzD3aigpKQFFe7uipH1p9iLfZ3aSZ0pE1KVALDgKoaFQqK5gwY6GXTxhsLQ2IwlEwCsRI0MQxRIIhGW1YYhwqHd4iObRM8f5gGMA2cSQuIFUOCIADy9qUKudL2g6O11jPk4EUHeGK4KCzWT24RdIPiIKO2QT8u63Mv6NGFjhJPu0JxHuN/wDzZHEdIdO3oV9Tc6RglcDWQbfb7wqKs6fvBqIUcmJnt4UPaG857sztzvLDSN0cM44fsXEAMJpHZbPQB4SlZmWAvx8YIiIJTk3O8EAIfKGIIk6eUTCsoEgmJvrCGSIGpH2jL2DtQzZkySpJStKTUFJBcLSWBLpIIIrS1axpsMzC2OXhnGYBLAMtfeKI/u4UIKk4FWuA4NwH+kRjrbtj2m2k1uV/Jwcv4hGzLMpYdCyZtAxClB2ckuMSRVrnSkdD8Ndpy1I2eSMWOdiUAEuEErWopUp2SASzmrVzEcd2vsgXtiwFPgShIcOCsJS4VmAVE6kR0/wb2Kju0T1EKmkEbpOGWAWKQ7ucSS5drczhoJ8r4o21319nTA8fKJe71iLcGaJA9OMdpyEhyhwX098IjT37rDmEMiRw8YGqWYM3hA1RSZLIpXDtEHh8REUITQ5eHAf36Qm9/tCsYMpyr6w9qXEJR6xElsoYETz84YrNv3hliIhekFCJ4uI8IUN33LyhQqZR5L2RtypS8VW0j0nsbbhNSFcOEedlOFYThJHrGp2b2hMlLISk4TGEHQM9CBNywGfEQVJBFDXoY5uT2iJrYlEHTwja2RDOxrlx5RpyMtBRaGSDd/CHHOHJpDENi/mIqlY0qAIG4p3dmsaAgmhyqz6NEyLaxBRBy55e84macotL4HB1JNnnvaq1f1E07oMxwFJcEjeVi3q2LuAAQAwYuV8HfFYkK7qZuylqLuWEqYWq/wCglgpzQsaVfru3dlQNkmSkBKFMtaJjAqSrCO8dZdTKlpPF0pyjy7ChWIhJCEvW5JVcVoC7EaNnHJFuDp9HRL+Sv5PaxNa9/ekRfSscz8C9rd9soQSQuS0svmm6CP8AjSv6THUpYCOy1yjmfIgOP2hNzhmJ4Zw5NIYiR6mIAPCBFKRJVK39YAFRsoipGhiQVxppEPSBDIJDGHUDEic4bvAYoRBSsoiTBSqImWCKfxBYgKjAymJqRT36QJRaKQEm90hRMTTr5D8QoMlHH7R2OrElSbiNXYJQKd5NRGmdmGvvnERKbKIVXgWSkeyklQIDNGvJDctdOsVmizKXz6e6w3HsEywFVf8AEI14iB44kkxACw00EMn3+4iRdrwN9YaAhPScCgACopUzgEOxyN3Dj/lHmu3dkqwqmFDS5aWUE0AUVkPwJ3eg8PT0zSGNN1j4Vzjj/iuet5stCaY6oQCEqSApNWtl/wCXKOH1Fx1E/n9/s7NCpQafX7/RhfCHaf8AT7Sne/tT/wC0f9KqYCQbMos4yUeUerS3L0qP4jxDtSWQQlt0Bg+eppm+nCPWvhHtgbRsktTkqSO7U5rjTSurjCX4xtpywY6kcmwiXqYcSwONYSb1hWufJo0szGwjSkMTEe/q3mYYtWvl9x6w6AcpiJ9lolyEQUPbxSEM/ukQKAYmVUtDAvp94YiKgfdDEhLBtEVkat5Q6l8ukDASpI5HzivNkHgYspX4eNYSmz6xKbRRQw8fKGi9jHtoUXvfwKijjJsYmJpFxAm9mDS5VL3sDXzyiQEqXp4U+8M0GTi0fiPtDFQN3HhDUhURChmYsJTS/uloCZOYrDhTezDeRBCnkIGo+8oYr5wwuKQJDDyZRIHvrGD8RzVGb3cuXVQxEofEoYcRKlE6hdBnHQqNKMIyPidE0ynkgkii8IOIDIEj6arJ51yjg9Wrin9nZ6V1Jr6PNZyFY1EpJSzqcOHCbvq49Y3P8NO1RLnKkqcd6ApDGhWh6Yf1YSbXZmtGZ2l2SqStKVEJG9dX0kki1TRTdIyhKXKIU7KQoFJH6gzEEG3yl+cGnJBOJ7qJucDXrw4iM7sPtgbTJTNALmik/pWPmHk44ERfKnHhrHUjleBkpfN+cOQM/uYSS8TbnDsRDDWjekJQ4Q5S34hlkXOfSGBAJaElMOZnC+kDMyGgHDc4ZcqEFE+cJZhiGloJz/mC4XEDDt6P9oYqzxeWfIxDyUhykfpHgIUMw4eMKDAykJ40Y6/xEwpxk2nuwpFVJygyT74cIqiC2CCwBtbNm4wkLc3xa8OXOKqTpBkLhYQ7D4AXo3AFvfhEhKJDg5ew2cDE+lodM4MOHg8GQImWdIi5BsYL3zv4C2umsDN4pSFRILbP7RnfEBV3O6SC7OHBZSSn/thi/wDbpDKTQuMYN01DtUB8i4DHVow1oqem0jXRlsmmzzH4iV3k9QriADPqEhJSnSiQ2pTxjMnbOrdwkEpoQC5xOTY3FcvtHU9v7NJkjE2NZdQNUguXSakmzcKmOcGw76SKoJxvoAQS+hH4jj0p3FHXqRqQfsDtZezzMSXw0Cg5wKTUOQKFq1FQ3GPVtg21M1CZiS4UAoU11FweBjxmXKYgpUk4VPfDunV2qcNuca3YXbc7ZZiiPkSp1JPyKFBUAUJoQoZDx6YzowlCz1nvA9/WK207ahHzFjdrk8hrGWO3kzUIXLUBiAVhUzhVcQJcVDM3+oERlbZt5mOSQCjDVixKioitKlqHNuBiZ69YjyYUb+1dsFNMJdiwIri0Bq7El4HsnbQUTiI3a62uSxsOIz4RyezbSsTTclQywkMMQNy+vKpi9KUbkJDhvpJCgXAFmOK4FyeLRz+We60xpHV7PtyZlUmxag9hnzeCu+Xr5xznZ21mWjEA9Q4ow+UYQG3y5DM1xxMTl9sAgy0qdRd8OGhxhsIelCxYl2o9I6Vr/IUb/dkXZL2BLPnQRJgEkktrwjnpXaG8SnCAD9SVBVgAwKdDrblFCd2qvvPmJFfkxMpwQBR7jKhbMWg9xfQqo64FLsDpStb/AIyiKpbmxb3xjkNl22bimFBCblQIOFOEtQvqWAJuTfO9I7ZwKBeYoKwpTiUnCVEmigx7tVmS51NKxa1AOlwD2YeBd5w8z+IaNaYzNCw+XlE0rpQ/xwaOLkdrV+bKnXTUBrxbkdtlNCqouL9OkcvuJLlCo39tmYt0LKSDlGXLnTQpgsqscROQrZmysM4dO094H3cqmmb5Dz5vxr7ItZUQScI0OZJYBqG38RDlu/kzThG9J7XTTEQSL1ZmLXs372gW0dtMS1Kc876hr1p4xlTp4SPHPSpvVVR10gCZhWDaj8q6Zua+ETLUlJfRBtDtMV3hoGIAxHXJ759YMrtEM2oYgMGOTdMmzrrGEuYlBSHBUCLpGt8VSCBDmYQo1BIBIAvlwpa4rSIUpILNSVtJxGu6xUlW9cuz8GKTVrxOT2oVrDFRvRILEi4FWtQudMqnDHaigoJfEokAuogcL883tasXJ21LoE6MwADBiD63tAm4sdh/iXsJW0KBQmoAxqUbIYBKg5NmIYAm1KxzC+x1olTQ+hAJ3lNUskPlr+mrUjeR2opeOUSQhSQuh+pDkVFnBV4CK3ZvZuL+9NLSpagAlPzTFF2Sk8QXJL0Ll3rkpOD+OzvhWpFPvg5GXswDY8SQSDQWwgmx1eDTGVKGFRJSavSimyrxHWDdpbEpG0zJa2dZpoVNiTherFwOp5QSchUqSmhSpRKlEMWI+VJaxuSDrHVd0zGqwD7J7YMkl/kWAkirJV8oPKh6HhHTbNtDXJrqeahm9WtHEbbKLiYzhQrSgws4bl6xpdi9uGWQiYdwGirtitxwkdQ+YsSgmrRjJZOi2qel3IBrUgEFm1TU1yMXNiRiDKXjTd6AXsksUuCBUvcxmTFhjhKMJ3goqUU6f8iwbpBdi29GFIKsNs0hqjJKW425B4zccYIRYnzFgKVUAlIukMQAKZGnHXiwCFFLL+RgrHgG6A4FQ2Yan6dHiEzb5a8RSCcLs5DMaks1PEtfkyNqUClKXcqOWRBJDFwwcEO9ic2DSGV5s8JZiokWG6oUd/lO6DpzvQRYRtKiSphV1AEWq7BrHQmtRXUC9q7wqwUIDsAKkUcAAJD8HdtHY3aGwKwjeEwuQyA5SN5nLVDMHD6VvFYEV9u2gKSCEnGQxUXqfpcl8Rpeud3eNHY9s2eURjQTMAYqVvCwfdIZJoGd6dY5pcxSaA10qM9ftFzYpyVB5jsn5S5AJ8b1FWzzaLdxyI60/G0kUwTOhlN03rQowR2svVI4FRJHAnDU8YUV5Ptgc1IXv73yIyL8yGPPlGjse0IZgA4NfmUkklw5AGT+TRnLlFat0kPkC1uL+nnDy8YODFcsHsHuN4NnClFSA6jYtvehNrM+ZDEimgoz+cW9pKW+pjwaps55Z2jmNk2JZIJo9CbMAHNWu3WvCOhTMBGEkfKbXs1msP2jncKeBg17YHdwCcwxOXCh5wCXNdCA6UvVmYYQSxGGgLPnCnBRJwjdOYqQK59fKBTlk1o7guQbjeoOBYX04xaiKi6OzlLIJqk/SDvB6Dg5F+cXJ2xj9QxC6QHAHFvKxjPldpoNi5xNo+VCbVLNwh523ErwuA/Ein5IyD5xLTsaSKaezCJm8GAu3KpFWFW9eEX0dkzCDYUZ8WeF00Gd+XG8CRtRCsQBLF2q+bGhqKHJt2CJ7T3SSoi4ZwpTkswD52aruIqW7oKL3YHY6xtEuYrCO7KppzDICj6lApfExeNfa9rHcy1lIJGIpQKIdpaiaUYKUtxmwER7Gmok7MubMQpadowJD0XgcqBSTx1AckD6I0Z+1yAkSjLOCQlW9iwrZIWSGO6okuGpma1jh1J2z0/Tw2Rycf2hPCgqaQMVNnQr6glTqWb1ITi3v/sb6aYm0TQrvgGUgBOFNX3GS7ciqNbbe3+8VgloSqSRRADkKo5URvFd97j0jLwo7x0oIWUqUlBwqAOFTJNHtViMwDeOrTVcmc3fBV/pm2XvCo1WQQKFIQEsRxdYvo3KtO7OWEpClJY1ukbhGJMzDcXqDr1jRO3kyJn9tDpKUsxADqDlgWd0gF8iInNSFiVOBSkgJRgNBugJLAu4w5auNI03Nf7M2kzETMUhgkhSTRhSqTcpN6ZV4WcWU7WCfpG8UgVuG6AsGAsXvEV7OgyyEF8JxijEIzArWlehvF7adiVhl4QcKsJoAwVZyL3BNb1jXcZbDS2HtFCpaUrCj9K0lxUAMpISneoCNS2RwmJbSlCSklRSSElmAG6yjZRuSzOKpNCzq56VuszirB+JxJL6MzHlnGsrtNMxKQpLhOEFQZywSnEeIqXBsov8xiXGnaMy938kkYkrCQDTdAJcBDgA4sywsMTAsDFRXaICsKS7sSSS5yY0SRb0qcs/vQHBJOQeoyrm+lNbiCLmjE4qh83IIvWvMtfe4Q9iQmSmhOIEjN6hnFNM2HrqwQ2lIaoYjMVAYhhq1PExV2ifio5SHt+/KAlbK+mjmrs4fK32g22QX1dqh7+v2EKM9MoNVRfOqb+MKH44hYOUlQJwu40GT/kD3SLWzk3W55AFQL0fFerGKCdsUHrf3bOkaUvahgJBBJIpXd4a6VekW0UH2DtZiyhQnWocG/CtouHag1BzBs1uoYi38c6tT2z99bQSVNNnYUu9+XoYmUF0BrytvKSzkgU5MNb/AM8K2pG3KIOIc9asN4sdW1zqzRjd9QCpuXuG9ged6RZXuscW8Mvp+VhXqT9olxBFpGz1K1slgatU9BQYcwQ1eIMWZMgCWkllB1EJs6WBxYbPiE0ZOEIaoD09mlg7qmBfMkOXSmvAX6EZiNCXMwITgLMopBbdrhYuDYErNCK50pDHQtmKluS4qzENUE7p1BAAbTR2hzIlhKQpIcF2UAXLg59R1izsaUIQEirByS7kUFdK5dHLRW28oUNOrG2lqN5Q0xnQ7V2kpUiSshKk9zgIa6pTBdWzLLH+7mYu/Ec/Eru+7G8hK5pqCErBK3LbgBBYNkRWBf4e7QpcifKGDFJwzElQBIRORMQotcBCxj5EjMRZX2XtE/YkABZmd53agF4mIZJxEGoQpKuigbGOGcHGR6ENRSicRs3YSJgWqXMwykllK3nDkNiSA5LAnTdJ5VlbMCtGBZUEAJIYJOAhVRXee2HUikdav4dmydlmy1JUhJnIYqAS8sCY7AUGtSLiOO2SQTusULKgo0L4EF3rQFzwtHTGVsykqRSkIH/9ETNzFUKBJYk0aoLh/AvBcCCqWrEUoDEJbEWxKBrmSXPWD/5eUycCMKgVVUPlASN1ypqlyWgfaMjCZaR9IDKDFzUlsjUt0imyER2aRLlTA6ipSSxCQw4glWV8otzSVbQEhwwKFCuEoScO7V/k9OMCSkd584BLBScLuoAYmoQ/hDy9qM5Ky6UpVuAWxKJxByKWSUvx4wWOgMsJBQQ5soIUl2CUlBKuNFFgGoLGLs/sxKd0LSPlQWBcqAJUSGCcR0DAmjggwNKV0SSMe69RiUxcpXmwBSrxuRQMzaBhUnHvboCsJdKUgqLtwSEkMeFmGmXwYzXZXWhBpmCkCwGFrs1bPjfgweh17JiQkhVMJIuMXIHPFiGlHzrn7LtACgTWoegIHidI0dq7SCQ0pI/UqrhnZIZRJsEFjYmwi3fCMjK2pCklmq2IihaqrtwAPU6RWXO45O0G2iYVKp06sWHPTV9YCuSUpAJDFj8tXrnW1RFoQdO2Bv8A8w0B79qacYeGI3k/AO0PYWrUEOx8nAHWCI+BtpJICBhZ3Cnzu2ZajO1bx6VRqmvJn4c6PDy5qaV93+8eZ7nU+jr8cTz3ZPgueUpxIAJDtmDkFXBBeunkbcr4FmDC4c3OXLUGoYte4juzOSBVw2Wje/KLAWk29NPbxnL1WpZXjiefTPgZeEsmoJz+ZJLgHQiluL5ROZ8Hz2SSDuFINcRUkEfqZwxWN6oDCrR3qppa/Kj05Z0J9iGO2nSl+N2gXqNRh44nnqPhOdvOhQVidJoFYagt4ikV53Zk87pSpgACWu5atgkAXzcPRq+mCYSCG161FofGbePS59fGKXqZroPEjzeR2POZ0hTtR3A5N45j8jnfDG0rc4FOGGgqxD5sz24DWPT1p8joDApgUfbPf7tB7mfSF4YmN/hb2XM2efOVtIwAoSEquDvgFJ0BxJ9iOv2rZkJ2hUkBSBtABCgSP7yEJDH/AHSkNxMsi5jP7OmKlr/uK3MKiqjboSokHgW5u0Y3xJ2suZgmSklGEoWg4iXriFTdlIFMqxS1PJ+SKUduUU/8R9kKJKkhJUtc4KoUqDAHCXAdNSWBBJ3qxxMtRQhWGpUMNwVE1NxdwQWyd46T4/ZCUBIV/dWZqioEJEpSSUy8dQSlJsLaam+C+yZMzZ197KTMAWAlSknE3dpbCoVAIw0BFYIy2wsueWc1KkMhKQN6YXOIEgAWBaxqTraCDZQXAAQEk92amn1FjR6Ujstv+HJBQru5eBRDJIVMoa4CQSQQ+RGsZ0r4UWuWnAkFeIukKJOFnIGRICSb13QKs4tXcRRyKtjSAyQVKriUS7JL31LezeLNEygMLqQUkAGyWwgpYZYRUuRii7NRgCmDu7RXVMUJaUhYScJNaPhJqFDMYag5c41YogBKS5TvFQ3TUDC6VsCQDlQm1BpEk/D0yasTE/LMJqwGTE3YFzXQ1qIqpngzCk1TiC0DFdyQ2uAPXThHp/YEoHZJLhzhd9QoqUPJQ9iFPVemrBxT5OI2f4CxF1qIGEMm1cJqc9D4g8K834GmJQAVEkOSAkKG64VaxO6QBxzaPTsKdBl40b0gI2e7ML/ivvIRh7qYbIHjPa3YK5THCcBAIN2NXBJFS1cs9IlN2FXdoZ1NXCQKVIuADcKop+VY9jVs4U4UkFJDWFtIEuQkhQKRWpejka+ZjWPrG0rRD0onjH+UTv0H/wAm8oUezDYhqnwT+IUX7v6H4UUZyCAQGLmj5munWISVuXJYM/Fw9GesXClLVsNcqMeQenhEpWyJIJHNvI/bnHBvNqK4YAZip8wzffnSLWzJFC7jMdBl58jDCSmp004/a3jweCS5QsMw9PqCjl94W4VE1YWetRQZU0DwHaKlWEFw5DeOd7EdeUHloFQWsSMmBDHiGiZlhjR78HDFjzMPcOgSDvObAkDrQHiLCGmqOpv4EA4q1v6PEnH1Dg+j1rp+0NOdlYX+2TV4h+XSFusKLMghg96fcX+2VojjfOtWsMvUOD0isJBwh6VNDfg/nb94hNkqNXIahZhQ8WvvUPGGmKi4lTuKVcFw4zuMxrwjktv2tUxMtSkoTiQoJEtTJU6qrCbu5ArWpjqdlTV7VHP9XlWOS2icV7QgEBjMwJZwkyu9DMlhYKI5gxppvJdfxYP48kLEyWtLlLFJGIB95WAq1wpLAtRgMwI2fgVRGyUcvNmOS7kgShUEBvltzjO/xF2XEhK2UQlQoAC+MKNSTbdVZ/vFv4G/+GzkNMUbuQXl0U/Nmgcv8Sf2J8nR94TkBwy410g2zzCApiwWMJ+YZg1wkHM5j5iKPAEu4etweTnw/eIT9pIp98wT0yHu/M5vkWDn/ijszBMpYipZnUCUqYZAsG4Ri7Z2UBIlzMyqZLuQ+46RYiu+eaQ1THV/FTKEpbEkkpJKsQQDvMAzlSitNLDCBGGrbJf9JNlrUysYSBxUUYQGqzhTnKPQ3NwTRFJM41aMxYAn6QG3t0l3Y1UB/p1JMevytnCZctINkpT0SkBw1jT1jylMl5oSpJG8EuxYJJbeDsHTnTVqR6kraakcT/2qPH76Rlrzqh4CISUghzoBp7+8SmLf99GBPS/hAgvXNq6uHrA1Lyyq/HX7Rx7slYJ4DUPbwYEQ5SwrSj9GevjEQoYQ3M+v5ieIEHhXz87nzi966CkgiZiWqHOuJn6ZQoCmXT+PxCirRZTk1GhAY2rhcDr+YPs5oTcsOWR9B7yGV25V8q/aByprP7f3SM5TIsOqWaq0sM2ABr5jrBBLy9s5N+sITurB+evpDjaK14jy+/3MS5jtCmpqeJpxpW0SlhgdSzfjl+DDLnjC97NxqIgiZfUP0VRgIaYWFnFi4zLeNPO0NIRlwPm58LeMCSrEwJu3Bw6y3DWDSEhn/VXkKuONH8ILGIF2JZ78RiAAfhE0hrHIudXCS/kKcDEgKnKnkG9KiB5s+Y9fuWHSGmFDIWAkZBs6MTUOTYO6axzHaktQ2nZxixb6AA4JCsYKnIpceJ5x0wBIKXq1xS/Fi1tM3jiNkUqdt6Qr6DjIxEkFLqrq6go/yI10+2WvxN/4y2PvJCUDAP7gVULNhXDhswNjSt4qfASn2daagpmVT+kEIAoPpdCvCNbtmasIGEirpqFquP8ATSoSaqFGo1Y5z/DuYce0E1IEsEPchU0XObUi450mS0sHXLnqSn5SS5AAZ2D5ailOcZm3J2iZ8pEmrYSnGsgqoVELCEZ0BWQ1xaNma1COXSreRHiIhKVuubuTzuM+lOB1jOLroTiUf8umzpclKsBmBcxBUAof2yErchyBRJSVE2AzNOT2nsSXtE9CJuIBRUg4SAQQFMGs2MYSdQDlHZ9p7YUbOoAkBVDZqHEXd2oAHybjHMfCWzGZNUpTnuQSHNTMUDhJ4hIWeoMdEdVqOBOHyYHxNshkTpqEuGAwF7pJGGjZ4vER33ZO3CdKQvDSYnG2iqYhX/UKf7eMYfx5suPu5gulJSTVynEVAkM26ThqH3uFdH4UWRsch/0ks2XeKwtpu5Qpvdpp9iUcmulBo1Wamb1fqHHsvA9qlsQQafkXPBm8OEHWkBJblrr/ADxiRTiDnr6faObBW0BJDhjqwe9aKB0IY+EIpqHzDEcxT9oJ3TB7j0Y8eA8HgMxLlhoOpoCC3DwHFnSSCiK1hy7O9XSHfjSFFeZtZc7y7n6gPvCiqChsefTpceSTAZkytHOvEsLcmMNLXiArS79PxDNXqK3Z8vB4ycTMOFirGgbwYkebRFSSDxIHicvTzh5QYnPE3JgW9QfCDJDkHIk887iz1hAT2lJFRQps+rjC+jFj0hSJJB0Cfz60guPeNAMwLU3q6ZecTlgYRWxBJIzGJnHj56QFUUQGCRm3UtWnj5RZkz2Ycz1w/kwQS8IxZAU1AbPm48M4p93i/wBLGn+3Ml/ZbhDasGqD/wBU5pUBxfUk16DziwhV7sz+AU0ZsotUHRXHeKqW4GCzZ5wKOK5p/wCrenm0S8C3UX0zKHwHJmfhU5RkbBsoG0TpxDFSsA/2oAS51etNAOMWf6kYiLUduAKfsD4Q6SOW7iNrOVFudRxcaRcW8opStFhwSxzBFeILWuym8RHMfB0wJRPKQylTRk1QFsNXYq6vaNgOsVV8ymDNRgW5NiHGqdYy+ydk7vvBqrEM3oWJ6sOfKNliDG2dBKmpCSHZxSvF6cmHhByQp7MQzZuKJ46ecUHokmtaW148K/zFiSqrcqPna+ds9RGSYKQLbyFyFPmkL5qKXDnnC7F2NMuWTQEqCizfolgCmmEt7d2DYT8oa2jlT+BbqmBmcSlL/UPA4mHQOS3CHufAbie2bKJktQU4xMC2WrZG7dYjsqEgISKBIpoAA2WXCGE8qIQmwqeQHrSLElnOgo3Gn7ecNyHaDd1Q65joCesPLn1d9D0JD9HaBrm36P1iqJ1r6HX5fRgB0MY22yWy1Mn4AeY1s35J8IpbQ5HDqCL248NNYBOnVZxkf+1/xlaFKXi5ABg+lfuPYjSFhZRM08fGFF7ukGpIc1Py3hR02gopbOsDlpwowPEs3WDpWDU1ri+x8T6RnIWATxAA/wDJ/wAQRE2/FJtzIHm/iIxmjKzWkTMtKcqgnzfx4RKRtTMDlW3Alur+UUZcwVVVwW6FxyzduUJO0tiAqylDVqJccqdXMYtDs0FzDiamVbWYV95mLi54Ac2q+Zp+wV49IypU3EsdQ3K3OoiW1T/7TGpwvndqjhfLhpC5HZaG0FQ4qJJrQAAtnkPtDzJbpLUev+7ERRsq3fI9IDJoWFCKeT+rjxhbTOqz28AA12zv7aNoroZKcoBJzoD4LUoNmQXPjFeZUYc3QbfSkW5GJzZjp4BqeIb3rFSapyljcgn/AGggivUUjFrJnIj/AFTqWkE1dPNkqJPj/wBY0Ag4RqWBNKUo3FinwAjH2KUQVFi4fS5JBt1EdFs6t3CdR4n708o2ikVEUjY8KQ2gPoS3pTQaRD+mqBQEkiupJbq0XCXcA8stPfWAySAqvE3ZgNGirLbA7NIcVemLxI3fU+PCColVvVrZMbDxAMFC6gmjVOlvx6xHvWJsP4PjCSQiutOIuag1rwanCjXyhtnkFgQmp46BvVXlBWA4282xF+H4iQDMBYE8qVpzDP8AaE0MBKRgdsgB0D53yMESXJe5v1I8KGGxuKXtnY3cdINJ2cUJr+5/gwtvYisVEKLkfMl9Bug+UDEvdOoBLf8AIEAnOxpoYNOqf9xf/wBQPSHMwAEtkQej+T1H7w6SYGRO2YurX74cI98PAsuhbqeNnPkfGL00Ch5/c++QivOQL5jLr6184t0FAigjIwoKjbWAGlPdIUTY7Ob7w4zlVVuRiRNTzSlsmZX4hQopmBb2eaSli1cZPUiG2Iu51J+8KFEPgsuIoVe7vElKoONf+p+wh4USAaQsly5cOAeCRTzDweaBita3XCfv5CFCi48lIpTt2WGzST6wJK98CmnitIhQoXYuh9l+RXFj629epi8VOnnhPVzChQdgXEzCCkjM+h/eIKO8fDzhQofYwc2cQ7Zh/wDsPsInNWWBepY9SAX8YeFEIYy1ULU3H5PT0ghmEAjT9vzChRSAIZYD0sCf/UH7nxhjlwtDwoqQAsduX2T+YEguRxB9B+IUKIf5CYylenqn9oqbabcvQ/tDQof7/wAGwDQ0KFFAf//Z"/>
          <p:cNvSpPr>
            <a:spLocks noChangeAspect="1" noChangeArrowheads="1"/>
          </p:cNvSpPr>
          <p:nvPr/>
        </p:nvSpPr>
        <p:spPr bwMode="auto">
          <a:xfrm>
            <a:off x="155575" y="-1189038"/>
            <a:ext cx="1847850" cy="2476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9470" name="Picture 14" descr="http://t2.gstatic.com/images?q=tbn:ANd9GcRI-uC-7Pwmpzqf6OoCJa16saxhZ_9qdpRa0C_-VuO6c9QH317Ju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717032"/>
            <a:ext cx="2705100" cy="168592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 flipH="1">
            <a:off x="1399145" y="2071678"/>
            <a:ext cx="1672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rabbit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14810" y="3786190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hippo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71472" y="100010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parrot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572264" y="1500174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giraffe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643438" y="4929198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horse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z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google.cz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68</Words>
  <Application>Microsoft Office PowerPoint</Application>
  <PresentationFormat>Předvádění na obrazovce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Animals procvičování slovní zásoby</vt:lpstr>
      <vt:lpstr>Snímek 3</vt:lpstr>
      <vt:lpstr>Snímek 4</vt:lpstr>
      <vt:lpstr>Snímek 5</vt:lpstr>
      <vt:lpstr>Snímek 6</vt:lpstr>
      <vt:lpstr>Snímek 7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Sloveso to be</dc:title>
  <dc:creator>kubama</dc:creator>
  <cp:lastModifiedBy>CHM</cp:lastModifiedBy>
  <cp:revision>18</cp:revision>
  <dcterms:created xsi:type="dcterms:W3CDTF">2010-12-01T14:00:47Z</dcterms:created>
  <dcterms:modified xsi:type="dcterms:W3CDTF">2010-12-02T22:40:18Z</dcterms:modified>
</cp:coreProperties>
</file>